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 id="2147483697" r:id="rId4"/>
  </p:sldMasterIdLst>
  <p:sldIdLst>
    <p:sldId id="344" r:id="rId5"/>
    <p:sldId id="312" r:id="rId6"/>
    <p:sldId id="323" r:id="rId7"/>
    <p:sldId id="324" r:id="rId8"/>
    <p:sldId id="325" r:id="rId9"/>
    <p:sldId id="326" r:id="rId10"/>
    <p:sldId id="327" r:id="rId11"/>
    <p:sldId id="332" r:id="rId12"/>
    <p:sldId id="264" r:id="rId13"/>
    <p:sldId id="455" r:id="rId14"/>
    <p:sldId id="454" r:id="rId15"/>
    <p:sldId id="276" r:id="rId16"/>
    <p:sldId id="539" r:id="rId17"/>
    <p:sldId id="296" r:id="rId18"/>
    <p:sldId id="420" r:id="rId19"/>
    <p:sldId id="428" r:id="rId20"/>
    <p:sldId id="540" r:id="rId21"/>
    <p:sldId id="265" r:id="rId22"/>
    <p:sldId id="457" r:id="rId23"/>
    <p:sldId id="445" r:id="rId24"/>
    <p:sldId id="258" r:id="rId25"/>
    <p:sldId id="447" r:id="rId26"/>
    <p:sldId id="448" r:id="rId27"/>
    <p:sldId id="261" r:id="rId28"/>
    <p:sldId id="262" r:id="rId29"/>
    <p:sldId id="449" r:id="rId30"/>
    <p:sldId id="450" r:id="rId31"/>
    <p:sldId id="267" r:id="rId32"/>
    <p:sldId id="538" r:id="rId33"/>
    <p:sldId id="451" r:id="rId34"/>
    <p:sldId id="458" r:id="rId35"/>
    <p:sldId id="452" r:id="rId36"/>
    <p:sldId id="459" r:id="rId37"/>
    <p:sldId id="366" r:id="rId38"/>
    <p:sldId id="285" r:id="rId39"/>
    <p:sldId id="266" r:id="rId40"/>
    <p:sldId id="437" r:id="rId41"/>
    <p:sldId id="414" r:id="rId42"/>
    <p:sldId id="268" r:id="rId43"/>
    <p:sldId id="418" r:id="rId44"/>
    <p:sldId id="270" r:id="rId45"/>
    <p:sldId id="271" r:id="rId46"/>
    <p:sldId id="274" r:id="rId47"/>
    <p:sldId id="508" r:id="rId48"/>
    <p:sldId id="390" r:id="rId49"/>
    <p:sldId id="53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p:restoredTop sz="95329"/>
  </p:normalViewPr>
  <p:slideViewPr>
    <p:cSldViewPr snapToGrid="0">
      <p:cViewPr varScale="1">
        <p:scale>
          <a:sx n="78" d="100"/>
          <a:sy n="78" d="100"/>
        </p:scale>
        <p:origin x="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7176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020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8933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8430A0-1E96-BB4D-B082-446C79F1DC5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F2B27F-545E-F74B-83BB-37458A861046}"/>
              </a:ext>
            </a:extLst>
          </p:cNvPr>
          <p:cNvSpPr>
            <a:spLocks noGrp="1"/>
          </p:cNvSpPr>
          <p:nvPr>
            <p:ph type="title" hasCustomPrompt="1"/>
          </p:nvPr>
        </p:nvSpPr>
        <p:spPr>
          <a:xfrm>
            <a:off x="1311965" y="3915089"/>
            <a:ext cx="9680713" cy="577402"/>
          </a:xfrm>
          <a:prstGeom prst="rect">
            <a:avLst/>
          </a:prstGeom>
        </p:spPr>
        <p:txBody>
          <a:bodyPr anchor="t">
            <a:normAutofit/>
          </a:bodyPr>
          <a:lstStyle>
            <a:lvl1pPr>
              <a:defRPr sz="2800" b="1" spc="0">
                <a:solidFill>
                  <a:srgbClr val="579CD0"/>
                </a:solidFill>
                <a:latin typeface="Arial" panose="020B0604020202020204" pitchFamily="34" charset="0"/>
                <a:cs typeface="Arial" panose="020B0604020202020204" pitchFamily="34" charset="0"/>
              </a:defRPr>
            </a:lvl1pPr>
          </a:lstStyle>
          <a:p>
            <a:r>
              <a:rPr lang="en-US"/>
              <a:t>Click To Insert Reference Or Attribution</a:t>
            </a:r>
          </a:p>
        </p:txBody>
      </p:sp>
      <p:sp>
        <p:nvSpPr>
          <p:cNvPr id="7" name="Content Placeholder 6">
            <a:extLst>
              <a:ext uri="{FF2B5EF4-FFF2-40B4-BE49-F238E27FC236}">
                <a16:creationId xmlns:a16="http://schemas.microsoft.com/office/drawing/2014/main" id="{9BCFAB9D-33D0-DE4F-BCD1-684E22F50E9F}"/>
              </a:ext>
            </a:extLst>
          </p:cNvPr>
          <p:cNvSpPr>
            <a:spLocks noGrp="1"/>
          </p:cNvSpPr>
          <p:nvPr>
            <p:ph sz="quarter" idx="10" hasCustomPrompt="1"/>
          </p:nvPr>
        </p:nvSpPr>
        <p:spPr>
          <a:xfrm>
            <a:off x="1311965" y="2046774"/>
            <a:ext cx="9680713" cy="1746043"/>
          </a:xfrm>
          <a:prstGeom prst="rect">
            <a:avLst/>
          </a:prstGeom>
        </p:spPr>
        <p:txBody>
          <a:bodyPr/>
          <a:lstStyle>
            <a:lvl1pPr marL="0" marR="0" indent="0" algn="l" defTabSz="914446" rtl="0" eaLnBrk="1" fontAlgn="auto" latinLnBrk="0" hangingPunct="1">
              <a:lnSpc>
                <a:spcPct val="90000"/>
              </a:lnSpc>
              <a:spcBef>
                <a:spcPts val="1000"/>
              </a:spcBef>
              <a:spcAft>
                <a:spcPts val="0"/>
              </a:spcAft>
              <a:buClrTx/>
              <a:buSzTx/>
              <a:buFontTx/>
              <a:buNone/>
              <a:tabLst/>
              <a:defRPr>
                <a:solidFill>
                  <a:schemeClr val="bg1"/>
                </a:solidFill>
                <a:latin typeface="Arial" panose="020B0604020202020204" pitchFamily="34" charset="0"/>
                <a:cs typeface="Arial" panose="020B0604020202020204" pitchFamily="34" charset="0"/>
              </a:defRPr>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marL="0" marR="0" lvl="0" indent="0" algn="l" defTabSz="914446" rtl="0" eaLnBrk="1" fontAlgn="auto" latinLnBrk="0" hangingPunct="1">
              <a:lnSpc>
                <a:spcPct val="90000"/>
              </a:lnSpc>
              <a:spcBef>
                <a:spcPts val="1000"/>
              </a:spcBef>
              <a:spcAft>
                <a:spcPts val="0"/>
              </a:spcAft>
              <a:buClrTx/>
              <a:buSzTx/>
              <a:buFontTx/>
              <a:buNone/>
              <a:tabLst/>
              <a:defRPr/>
            </a:pPr>
            <a:r>
              <a:rPr lang="en-US"/>
              <a:t>Click to insert paragraph or quote. Click to insert paragraph or quote. Click to insert paragraph or quote. Click to insert paragraph or quote. Click to insert paragraph or quote. Click to insert paragraph or quote.</a:t>
            </a:r>
          </a:p>
        </p:txBody>
      </p:sp>
    </p:spTree>
    <p:extLst>
      <p:ext uri="{BB962C8B-B14F-4D97-AF65-F5344CB8AC3E}">
        <p14:creationId xmlns:p14="http://schemas.microsoft.com/office/powerpoint/2010/main" val="87882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468A-A641-A549-B23D-E64BD8B756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1505E2-00FB-0543-86DF-6507BE1B5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A2C37B-DD6D-7A4D-AFFB-79DF77891248}"/>
              </a:ext>
            </a:extLst>
          </p:cNvPr>
          <p:cNvSpPr>
            <a:spLocks noGrp="1"/>
          </p:cNvSpPr>
          <p:nvPr>
            <p:ph type="dt" sz="half" idx="10"/>
          </p:nvPr>
        </p:nvSpPr>
        <p:spPr/>
        <p:txBody>
          <a:bodyPr/>
          <a:lstStyle/>
          <a:p>
            <a:fld id="{C1F239FB-E190-3C4F-B5C4-F9F37FD049E8}" type="datetimeFigureOut">
              <a:rPr lang="en-US" smtClean="0"/>
              <a:t>2/16/23</a:t>
            </a:fld>
            <a:endParaRPr lang="en-US"/>
          </a:p>
        </p:txBody>
      </p:sp>
      <p:sp>
        <p:nvSpPr>
          <p:cNvPr id="5" name="Footer Placeholder 4">
            <a:extLst>
              <a:ext uri="{FF2B5EF4-FFF2-40B4-BE49-F238E27FC236}">
                <a16:creationId xmlns:a16="http://schemas.microsoft.com/office/drawing/2014/main" id="{5EC4FB6D-6BEB-6543-AC6E-D9143E833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86F51-E8FA-AF4C-BA86-F8336A5CE65C}"/>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283446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F584A-4F44-704E-B072-060EFDA8C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AF8BC-5F28-8245-885E-633FBC5F96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71F35-5442-EC45-9202-2DB9E53D5B09}"/>
              </a:ext>
            </a:extLst>
          </p:cNvPr>
          <p:cNvSpPr>
            <a:spLocks noGrp="1"/>
          </p:cNvSpPr>
          <p:nvPr>
            <p:ph type="dt" sz="half" idx="10"/>
          </p:nvPr>
        </p:nvSpPr>
        <p:spPr/>
        <p:txBody>
          <a:bodyPr/>
          <a:lstStyle/>
          <a:p>
            <a:fld id="{C1F239FB-E190-3C4F-B5C4-F9F37FD049E8}" type="datetimeFigureOut">
              <a:rPr lang="en-US" smtClean="0"/>
              <a:t>2/16/23</a:t>
            </a:fld>
            <a:endParaRPr lang="en-US"/>
          </a:p>
        </p:txBody>
      </p:sp>
      <p:sp>
        <p:nvSpPr>
          <p:cNvPr id="5" name="Footer Placeholder 4">
            <a:extLst>
              <a:ext uri="{FF2B5EF4-FFF2-40B4-BE49-F238E27FC236}">
                <a16:creationId xmlns:a16="http://schemas.microsoft.com/office/drawing/2014/main" id="{D5B57A4A-D069-294A-95C5-80936A9D2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49D76-4EF0-5C42-BE9C-8BFC105281FF}"/>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3750173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D77C-0F7A-B740-A766-C435779412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06CA3A-415D-C848-9B12-C1B27F71C5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096FF9-D54F-4F4F-A539-207E55C04CBC}"/>
              </a:ext>
            </a:extLst>
          </p:cNvPr>
          <p:cNvSpPr>
            <a:spLocks noGrp="1"/>
          </p:cNvSpPr>
          <p:nvPr>
            <p:ph type="dt" sz="half" idx="10"/>
          </p:nvPr>
        </p:nvSpPr>
        <p:spPr/>
        <p:txBody>
          <a:bodyPr/>
          <a:lstStyle/>
          <a:p>
            <a:fld id="{C1F239FB-E190-3C4F-B5C4-F9F37FD049E8}" type="datetimeFigureOut">
              <a:rPr lang="en-US" smtClean="0"/>
              <a:t>2/16/23</a:t>
            </a:fld>
            <a:endParaRPr lang="en-US"/>
          </a:p>
        </p:txBody>
      </p:sp>
      <p:sp>
        <p:nvSpPr>
          <p:cNvPr id="5" name="Footer Placeholder 4">
            <a:extLst>
              <a:ext uri="{FF2B5EF4-FFF2-40B4-BE49-F238E27FC236}">
                <a16:creationId xmlns:a16="http://schemas.microsoft.com/office/drawing/2014/main" id="{E69571CA-1B36-8B4A-8873-61CC1D776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17B74-F4F8-9A46-9F0F-268ADEF5C73D}"/>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1357209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CF8E-B8AA-5C48-83A4-FADCC73EC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8FD1B-AE26-F243-895A-475B6EAB1F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58BBD1-1528-8C4B-B742-BF04681D16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00033F-1478-9345-AC0D-E3ADA0EC7F79}"/>
              </a:ext>
            </a:extLst>
          </p:cNvPr>
          <p:cNvSpPr>
            <a:spLocks noGrp="1"/>
          </p:cNvSpPr>
          <p:nvPr>
            <p:ph type="dt" sz="half" idx="10"/>
          </p:nvPr>
        </p:nvSpPr>
        <p:spPr/>
        <p:txBody>
          <a:bodyPr/>
          <a:lstStyle/>
          <a:p>
            <a:fld id="{C1F239FB-E190-3C4F-B5C4-F9F37FD049E8}" type="datetimeFigureOut">
              <a:rPr lang="en-US" smtClean="0"/>
              <a:t>2/16/23</a:t>
            </a:fld>
            <a:endParaRPr lang="en-US"/>
          </a:p>
        </p:txBody>
      </p:sp>
      <p:sp>
        <p:nvSpPr>
          <p:cNvPr id="6" name="Footer Placeholder 5">
            <a:extLst>
              <a:ext uri="{FF2B5EF4-FFF2-40B4-BE49-F238E27FC236}">
                <a16:creationId xmlns:a16="http://schemas.microsoft.com/office/drawing/2014/main" id="{AA2BD65D-212D-0340-B971-054CD2C95D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0EAA7A-76E1-6F49-9105-2185CE292DF8}"/>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539620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6551-8DEF-D849-A8E3-10E8BDEAA1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30074D-88C8-BC47-9D87-BACFD91DC5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5DC192-58D8-E74E-804F-C28BAADACD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723B29-F985-A943-975C-0DC20683FA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66B33-E991-5E4C-8FE4-FB3D46A8DC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B38718-0551-5A47-BE8A-A5555D3CC0E7}"/>
              </a:ext>
            </a:extLst>
          </p:cNvPr>
          <p:cNvSpPr>
            <a:spLocks noGrp="1"/>
          </p:cNvSpPr>
          <p:nvPr>
            <p:ph type="dt" sz="half" idx="10"/>
          </p:nvPr>
        </p:nvSpPr>
        <p:spPr/>
        <p:txBody>
          <a:bodyPr/>
          <a:lstStyle/>
          <a:p>
            <a:fld id="{C1F239FB-E190-3C4F-B5C4-F9F37FD049E8}" type="datetimeFigureOut">
              <a:rPr lang="en-US" smtClean="0"/>
              <a:t>2/16/23</a:t>
            </a:fld>
            <a:endParaRPr lang="en-US"/>
          </a:p>
        </p:txBody>
      </p:sp>
      <p:sp>
        <p:nvSpPr>
          <p:cNvPr id="8" name="Footer Placeholder 7">
            <a:extLst>
              <a:ext uri="{FF2B5EF4-FFF2-40B4-BE49-F238E27FC236}">
                <a16:creationId xmlns:a16="http://schemas.microsoft.com/office/drawing/2014/main" id="{C3CCAFD4-2549-6542-92E2-BED88B25FB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E946E7-0A90-2A48-AB86-DB914299B7E9}"/>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211623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30FF2-BF8F-7A4F-AD0E-284398093D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229949-5CF2-6D45-BEB5-C876B837577F}"/>
              </a:ext>
            </a:extLst>
          </p:cNvPr>
          <p:cNvSpPr>
            <a:spLocks noGrp="1"/>
          </p:cNvSpPr>
          <p:nvPr>
            <p:ph type="dt" sz="half" idx="10"/>
          </p:nvPr>
        </p:nvSpPr>
        <p:spPr/>
        <p:txBody>
          <a:bodyPr/>
          <a:lstStyle/>
          <a:p>
            <a:fld id="{C1F239FB-E190-3C4F-B5C4-F9F37FD049E8}" type="datetimeFigureOut">
              <a:rPr lang="en-US" smtClean="0"/>
              <a:t>2/16/23</a:t>
            </a:fld>
            <a:endParaRPr lang="en-US"/>
          </a:p>
        </p:txBody>
      </p:sp>
      <p:sp>
        <p:nvSpPr>
          <p:cNvPr id="4" name="Footer Placeholder 3">
            <a:extLst>
              <a:ext uri="{FF2B5EF4-FFF2-40B4-BE49-F238E27FC236}">
                <a16:creationId xmlns:a16="http://schemas.microsoft.com/office/drawing/2014/main" id="{CDCF0C9E-9B23-4544-8DA5-A140A6F548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221B53-4B87-8844-BA4C-69BE394C47E5}"/>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594650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A1DE2-50A1-7645-B634-1E7C2C0D18D0}"/>
              </a:ext>
            </a:extLst>
          </p:cNvPr>
          <p:cNvSpPr>
            <a:spLocks noGrp="1"/>
          </p:cNvSpPr>
          <p:nvPr>
            <p:ph type="dt" sz="half" idx="10"/>
          </p:nvPr>
        </p:nvSpPr>
        <p:spPr/>
        <p:txBody>
          <a:bodyPr/>
          <a:lstStyle/>
          <a:p>
            <a:fld id="{C1F239FB-E190-3C4F-B5C4-F9F37FD049E8}" type="datetimeFigureOut">
              <a:rPr lang="en-US" smtClean="0"/>
              <a:t>2/16/23</a:t>
            </a:fld>
            <a:endParaRPr lang="en-US"/>
          </a:p>
        </p:txBody>
      </p:sp>
      <p:sp>
        <p:nvSpPr>
          <p:cNvPr id="3" name="Footer Placeholder 2">
            <a:extLst>
              <a:ext uri="{FF2B5EF4-FFF2-40B4-BE49-F238E27FC236}">
                <a16:creationId xmlns:a16="http://schemas.microsoft.com/office/drawing/2014/main" id="{FC5B7B8D-C8D3-BB44-9C4A-D5C5DAD7A2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49F2E0-1B6C-9642-A004-16F18EAD0BCB}"/>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624856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8604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24533-E1E5-BC4B-81A3-0A5FBD7D6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7CCDD9-6BB8-7046-9049-E0F384B32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CECDBE-B33E-7848-8983-1B6033F3F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9991E-E3D7-D94D-AF4C-85ECF654B858}"/>
              </a:ext>
            </a:extLst>
          </p:cNvPr>
          <p:cNvSpPr>
            <a:spLocks noGrp="1"/>
          </p:cNvSpPr>
          <p:nvPr>
            <p:ph type="dt" sz="half" idx="10"/>
          </p:nvPr>
        </p:nvSpPr>
        <p:spPr/>
        <p:txBody>
          <a:bodyPr/>
          <a:lstStyle/>
          <a:p>
            <a:fld id="{C1F239FB-E190-3C4F-B5C4-F9F37FD049E8}" type="datetimeFigureOut">
              <a:rPr lang="en-US" smtClean="0"/>
              <a:t>2/16/23</a:t>
            </a:fld>
            <a:endParaRPr lang="en-US"/>
          </a:p>
        </p:txBody>
      </p:sp>
      <p:sp>
        <p:nvSpPr>
          <p:cNvPr id="6" name="Footer Placeholder 5">
            <a:extLst>
              <a:ext uri="{FF2B5EF4-FFF2-40B4-BE49-F238E27FC236}">
                <a16:creationId xmlns:a16="http://schemas.microsoft.com/office/drawing/2014/main" id="{E7320397-EBA8-F245-9A7C-105178436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E9CB5-24C9-184A-898F-8D3B341E0347}"/>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213485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84CF-1E0E-474F-9C16-25B1BFC41D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388DA2-99A9-2C46-89A9-8106CFA72F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AB6800-43C3-BD42-AE13-5556F7331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A93A63-8FB2-BE4E-A786-744FE1FFD805}"/>
              </a:ext>
            </a:extLst>
          </p:cNvPr>
          <p:cNvSpPr>
            <a:spLocks noGrp="1"/>
          </p:cNvSpPr>
          <p:nvPr>
            <p:ph type="dt" sz="half" idx="10"/>
          </p:nvPr>
        </p:nvSpPr>
        <p:spPr/>
        <p:txBody>
          <a:bodyPr/>
          <a:lstStyle/>
          <a:p>
            <a:fld id="{C1F239FB-E190-3C4F-B5C4-F9F37FD049E8}" type="datetimeFigureOut">
              <a:rPr lang="en-US" smtClean="0"/>
              <a:t>2/16/23</a:t>
            </a:fld>
            <a:endParaRPr lang="en-US"/>
          </a:p>
        </p:txBody>
      </p:sp>
      <p:sp>
        <p:nvSpPr>
          <p:cNvPr id="6" name="Footer Placeholder 5">
            <a:extLst>
              <a:ext uri="{FF2B5EF4-FFF2-40B4-BE49-F238E27FC236}">
                <a16:creationId xmlns:a16="http://schemas.microsoft.com/office/drawing/2014/main" id="{8B04FE2D-68ED-9040-9273-F912D230EC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EC9DA4-B457-D746-88A6-8E7CDC5A13E1}"/>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829209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A4E7-29DD-E44F-81B9-2198982CBD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0B7B35-CB21-6A46-AB80-EC688746C8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6CB43-8BFC-624E-AF0C-56536E48902F}"/>
              </a:ext>
            </a:extLst>
          </p:cNvPr>
          <p:cNvSpPr>
            <a:spLocks noGrp="1"/>
          </p:cNvSpPr>
          <p:nvPr>
            <p:ph type="dt" sz="half" idx="10"/>
          </p:nvPr>
        </p:nvSpPr>
        <p:spPr/>
        <p:txBody>
          <a:bodyPr/>
          <a:lstStyle/>
          <a:p>
            <a:fld id="{C1F239FB-E190-3C4F-B5C4-F9F37FD049E8}" type="datetimeFigureOut">
              <a:rPr lang="en-US" smtClean="0"/>
              <a:t>2/16/23</a:t>
            </a:fld>
            <a:endParaRPr lang="en-US"/>
          </a:p>
        </p:txBody>
      </p:sp>
      <p:sp>
        <p:nvSpPr>
          <p:cNvPr id="5" name="Footer Placeholder 4">
            <a:extLst>
              <a:ext uri="{FF2B5EF4-FFF2-40B4-BE49-F238E27FC236}">
                <a16:creationId xmlns:a16="http://schemas.microsoft.com/office/drawing/2014/main" id="{58FA6222-D0EE-154B-8F5E-EF34D68E3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D0C5A-C438-364E-806A-C57DC7117FC2}"/>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1752945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BC043-2AC5-854D-91DD-6929BE7C53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B9FA07-FD08-A142-A961-9B450463DB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4CD3E-A2F2-7C45-B905-1D5675E45DF1}"/>
              </a:ext>
            </a:extLst>
          </p:cNvPr>
          <p:cNvSpPr>
            <a:spLocks noGrp="1"/>
          </p:cNvSpPr>
          <p:nvPr>
            <p:ph type="dt" sz="half" idx="10"/>
          </p:nvPr>
        </p:nvSpPr>
        <p:spPr/>
        <p:txBody>
          <a:bodyPr/>
          <a:lstStyle/>
          <a:p>
            <a:fld id="{C1F239FB-E190-3C4F-B5C4-F9F37FD049E8}" type="datetimeFigureOut">
              <a:rPr lang="en-US" smtClean="0"/>
              <a:t>2/16/23</a:t>
            </a:fld>
            <a:endParaRPr lang="en-US"/>
          </a:p>
        </p:txBody>
      </p:sp>
      <p:sp>
        <p:nvSpPr>
          <p:cNvPr id="5" name="Footer Placeholder 4">
            <a:extLst>
              <a:ext uri="{FF2B5EF4-FFF2-40B4-BE49-F238E27FC236}">
                <a16:creationId xmlns:a16="http://schemas.microsoft.com/office/drawing/2014/main" id="{C7D545E6-DA78-E542-B918-E16F62067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CA54C-3DE2-5C47-92A4-E1D1B1F498F4}"/>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4087095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468A-A641-A549-B23D-E64BD8B756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1505E2-00FB-0543-86DF-6507BE1B573F}"/>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A2C37B-DD6D-7A4D-AFFB-79DF77891248}"/>
              </a:ext>
            </a:extLst>
          </p:cNvPr>
          <p:cNvSpPr>
            <a:spLocks noGrp="1"/>
          </p:cNvSpPr>
          <p:nvPr>
            <p:ph type="dt" sz="half" idx="10"/>
          </p:nvPr>
        </p:nvSpPr>
        <p:spPr/>
        <p:txBody>
          <a:bodyPr/>
          <a:lstStyle/>
          <a:p>
            <a:fld id="{C1F239FB-E190-3C4F-B5C4-F9F37FD049E8}" type="datetimeFigureOut">
              <a:rPr lang="en-US" smtClean="0"/>
              <a:t>2/16/23</a:t>
            </a:fld>
            <a:endParaRPr lang="en-US" dirty="0"/>
          </a:p>
        </p:txBody>
      </p:sp>
      <p:sp>
        <p:nvSpPr>
          <p:cNvPr id="5" name="Footer Placeholder 4">
            <a:extLst>
              <a:ext uri="{FF2B5EF4-FFF2-40B4-BE49-F238E27FC236}">
                <a16:creationId xmlns:a16="http://schemas.microsoft.com/office/drawing/2014/main" id="{5EC4FB6D-6BEB-6543-AC6E-D9143E8338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886F51-E8FA-AF4C-BA86-F8336A5CE65C}"/>
              </a:ext>
            </a:extLst>
          </p:cNvPr>
          <p:cNvSpPr>
            <a:spLocks noGrp="1"/>
          </p:cNvSpPr>
          <p:nvPr>
            <p:ph type="sldNum" sz="quarter" idx="12"/>
          </p:nvPr>
        </p:nvSpPr>
        <p:spPr/>
        <p:txBody>
          <a:bodyPr/>
          <a:lstStyle/>
          <a:p>
            <a:fld id="{35E7AA27-6F67-D649-8B34-006A541150BC}" type="slidenum">
              <a:rPr lang="en-US" smtClean="0"/>
              <a:t>‹#›</a:t>
            </a:fld>
            <a:endParaRPr lang="en-US" dirty="0"/>
          </a:p>
        </p:txBody>
      </p:sp>
    </p:spTree>
    <p:extLst>
      <p:ext uri="{BB962C8B-B14F-4D97-AF65-F5344CB8AC3E}">
        <p14:creationId xmlns:p14="http://schemas.microsoft.com/office/powerpoint/2010/main" val="746555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F584A-4F44-704E-B072-060EFDA8C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AF8BC-5F28-8245-885E-633FBC5F96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71F35-5442-EC45-9202-2DB9E53D5B09}"/>
              </a:ext>
            </a:extLst>
          </p:cNvPr>
          <p:cNvSpPr>
            <a:spLocks noGrp="1"/>
          </p:cNvSpPr>
          <p:nvPr>
            <p:ph type="dt" sz="half" idx="10"/>
          </p:nvPr>
        </p:nvSpPr>
        <p:spPr/>
        <p:txBody>
          <a:bodyPr/>
          <a:lstStyle/>
          <a:p>
            <a:fld id="{C1F239FB-E190-3C4F-B5C4-F9F37FD049E8}" type="datetimeFigureOut">
              <a:rPr lang="en-US" smtClean="0"/>
              <a:t>2/16/23</a:t>
            </a:fld>
            <a:endParaRPr lang="en-US" dirty="0"/>
          </a:p>
        </p:txBody>
      </p:sp>
      <p:sp>
        <p:nvSpPr>
          <p:cNvPr id="5" name="Footer Placeholder 4">
            <a:extLst>
              <a:ext uri="{FF2B5EF4-FFF2-40B4-BE49-F238E27FC236}">
                <a16:creationId xmlns:a16="http://schemas.microsoft.com/office/drawing/2014/main" id="{D5B57A4A-D069-294A-95C5-80936A9D28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149D76-4EF0-5C42-BE9C-8BFC105281FF}"/>
              </a:ext>
            </a:extLst>
          </p:cNvPr>
          <p:cNvSpPr>
            <a:spLocks noGrp="1"/>
          </p:cNvSpPr>
          <p:nvPr>
            <p:ph type="sldNum" sz="quarter" idx="12"/>
          </p:nvPr>
        </p:nvSpPr>
        <p:spPr/>
        <p:txBody>
          <a:bodyPr/>
          <a:lstStyle/>
          <a:p>
            <a:fld id="{35E7AA27-6F67-D649-8B34-006A541150BC}" type="slidenum">
              <a:rPr lang="en-US" smtClean="0"/>
              <a:t>‹#›</a:t>
            </a:fld>
            <a:endParaRPr lang="en-US" dirty="0"/>
          </a:p>
        </p:txBody>
      </p:sp>
    </p:spTree>
    <p:extLst>
      <p:ext uri="{BB962C8B-B14F-4D97-AF65-F5344CB8AC3E}">
        <p14:creationId xmlns:p14="http://schemas.microsoft.com/office/powerpoint/2010/main" val="688182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D77C-0F7A-B740-A766-C43577941242}"/>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06CA3A-415D-C848-9B12-C1B27F71C568}"/>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096FF9-D54F-4F4F-A539-207E55C04CBC}"/>
              </a:ext>
            </a:extLst>
          </p:cNvPr>
          <p:cNvSpPr>
            <a:spLocks noGrp="1"/>
          </p:cNvSpPr>
          <p:nvPr>
            <p:ph type="dt" sz="half" idx="10"/>
          </p:nvPr>
        </p:nvSpPr>
        <p:spPr/>
        <p:txBody>
          <a:bodyPr/>
          <a:lstStyle/>
          <a:p>
            <a:fld id="{C1F239FB-E190-3C4F-B5C4-F9F37FD049E8}" type="datetimeFigureOut">
              <a:rPr lang="en-US" smtClean="0"/>
              <a:t>2/16/23</a:t>
            </a:fld>
            <a:endParaRPr lang="en-US" dirty="0"/>
          </a:p>
        </p:txBody>
      </p:sp>
      <p:sp>
        <p:nvSpPr>
          <p:cNvPr id="5" name="Footer Placeholder 4">
            <a:extLst>
              <a:ext uri="{FF2B5EF4-FFF2-40B4-BE49-F238E27FC236}">
                <a16:creationId xmlns:a16="http://schemas.microsoft.com/office/drawing/2014/main" id="{E69571CA-1B36-8B4A-8873-61CC1D776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C17B74-F4F8-9A46-9F0F-268ADEF5C73D}"/>
              </a:ext>
            </a:extLst>
          </p:cNvPr>
          <p:cNvSpPr>
            <a:spLocks noGrp="1"/>
          </p:cNvSpPr>
          <p:nvPr>
            <p:ph type="sldNum" sz="quarter" idx="12"/>
          </p:nvPr>
        </p:nvSpPr>
        <p:spPr/>
        <p:txBody>
          <a:bodyPr/>
          <a:lstStyle/>
          <a:p>
            <a:fld id="{35E7AA27-6F67-D649-8B34-006A541150BC}" type="slidenum">
              <a:rPr lang="en-US" smtClean="0"/>
              <a:t>‹#›</a:t>
            </a:fld>
            <a:endParaRPr lang="en-US" dirty="0"/>
          </a:p>
        </p:txBody>
      </p:sp>
    </p:spTree>
    <p:extLst>
      <p:ext uri="{BB962C8B-B14F-4D97-AF65-F5344CB8AC3E}">
        <p14:creationId xmlns:p14="http://schemas.microsoft.com/office/powerpoint/2010/main" val="4263523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CF8E-B8AA-5C48-83A4-FADCC73EC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8FD1B-AE26-F243-895A-475B6EAB1F50}"/>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58BBD1-1528-8C4B-B742-BF04681D1617}"/>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00033F-1478-9345-AC0D-E3ADA0EC7F79}"/>
              </a:ext>
            </a:extLst>
          </p:cNvPr>
          <p:cNvSpPr>
            <a:spLocks noGrp="1"/>
          </p:cNvSpPr>
          <p:nvPr>
            <p:ph type="dt" sz="half" idx="10"/>
          </p:nvPr>
        </p:nvSpPr>
        <p:spPr/>
        <p:txBody>
          <a:bodyPr/>
          <a:lstStyle/>
          <a:p>
            <a:fld id="{C1F239FB-E190-3C4F-B5C4-F9F37FD049E8}" type="datetimeFigureOut">
              <a:rPr lang="en-US" smtClean="0"/>
              <a:t>2/16/23</a:t>
            </a:fld>
            <a:endParaRPr lang="en-US" dirty="0"/>
          </a:p>
        </p:txBody>
      </p:sp>
      <p:sp>
        <p:nvSpPr>
          <p:cNvPr id="6" name="Footer Placeholder 5">
            <a:extLst>
              <a:ext uri="{FF2B5EF4-FFF2-40B4-BE49-F238E27FC236}">
                <a16:creationId xmlns:a16="http://schemas.microsoft.com/office/drawing/2014/main" id="{AA2BD65D-212D-0340-B971-054CD2C95D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0EAA7A-76E1-6F49-9105-2185CE292DF8}"/>
              </a:ext>
            </a:extLst>
          </p:cNvPr>
          <p:cNvSpPr>
            <a:spLocks noGrp="1"/>
          </p:cNvSpPr>
          <p:nvPr>
            <p:ph type="sldNum" sz="quarter" idx="12"/>
          </p:nvPr>
        </p:nvSpPr>
        <p:spPr/>
        <p:txBody>
          <a:bodyPr/>
          <a:lstStyle/>
          <a:p>
            <a:fld id="{35E7AA27-6F67-D649-8B34-006A541150BC}" type="slidenum">
              <a:rPr lang="en-US" smtClean="0"/>
              <a:t>‹#›</a:t>
            </a:fld>
            <a:endParaRPr lang="en-US" dirty="0"/>
          </a:p>
        </p:txBody>
      </p:sp>
    </p:spTree>
    <p:extLst>
      <p:ext uri="{BB962C8B-B14F-4D97-AF65-F5344CB8AC3E}">
        <p14:creationId xmlns:p14="http://schemas.microsoft.com/office/powerpoint/2010/main" val="4240958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6551-8DEF-D849-A8E3-10E8BDEAA120}"/>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30074D-88C8-BC47-9D87-BACFD91DC5D6}"/>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5DC192-58D8-E74E-804F-C28BAADACDF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723B29-F985-A943-975C-0DC20683FA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66B33-E991-5E4C-8FE4-FB3D46A8DC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B38718-0551-5A47-BE8A-A5555D3CC0E7}"/>
              </a:ext>
            </a:extLst>
          </p:cNvPr>
          <p:cNvSpPr>
            <a:spLocks noGrp="1"/>
          </p:cNvSpPr>
          <p:nvPr>
            <p:ph type="dt" sz="half" idx="10"/>
          </p:nvPr>
        </p:nvSpPr>
        <p:spPr/>
        <p:txBody>
          <a:bodyPr/>
          <a:lstStyle/>
          <a:p>
            <a:fld id="{C1F239FB-E190-3C4F-B5C4-F9F37FD049E8}" type="datetimeFigureOut">
              <a:rPr lang="en-US" smtClean="0"/>
              <a:t>2/16/23</a:t>
            </a:fld>
            <a:endParaRPr lang="en-US" dirty="0"/>
          </a:p>
        </p:txBody>
      </p:sp>
      <p:sp>
        <p:nvSpPr>
          <p:cNvPr id="8" name="Footer Placeholder 7">
            <a:extLst>
              <a:ext uri="{FF2B5EF4-FFF2-40B4-BE49-F238E27FC236}">
                <a16:creationId xmlns:a16="http://schemas.microsoft.com/office/drawing/2014/main" id="{C3CCAFD4-2549-6542-92E2-BED88B25FBE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2E946E7-0A90-2A48-AB86-DB914299B7E9}"/>
              </a:ext>
            </a:extLst>
          </p:cNvPr>
          <p:cNvSpPr>
            <a:spLocks noGrp="1"/>
          </p:cNvSpPr>
          <p:nvPr>
            <p:ph type="sldNum" sz="quarter" idx="12"/>
          </p:nvPr>
        </p:nvSpPr>
        <p:spPr/>
        <p:txBody>
          <a:bodyPr/>
          <a:lstStyle/>
          <a:p>
            <a:fld id="{35E7AA27-6F67-D649-8B34-006A541150BC}" type="slidenum">
              <a:rPr lang="en-US" smtClean="0"/>
              <a:t>‹#›</a:t>
            </a:fld>
            <a:endParaRPr lang="en-US" dirty="0"/>
          </a:p>
        </p:txBody>
      </p:sp>
    </p:spTree>
    <p:extLst>
      <p:ext uri="{BB962C8B-B14F-4D97-AF65-F5344CB8AC3E}">
        <p14:creationId xmlns:p14="http://schemas.microsoft.com/office/powerpoint/2010/main" val="665662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30FF2-BF8F-7A4F-AD0E-284398093D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229949-5CF2-6D45-BEB5-C876B837577F}"/>
              </a:ext>
            </a:extLst>
          </p:cNvPr>
          <p:cNvSpPr>
            <a:spLocks noGrp="1"/>
          </p:cNvSpPr>
          <p:nvPr>
            <p:ph type="dt" sz="half" idx="10"/>
          </p:nvPr>
        </p:nvSpPr>
        <p:spPr/>
        <p:txBody>
          <a:bodyPr/>
          <a:lstStyle/>
          <a:p>
            <a:fld id="{C1F239FB-E190-3C4F-B5C4-F9F37FD049E8}" type="datetimeFigureOut">
              <a:rPr lang="en-US" smtClean="0"/>
              <a:t>2/16/23</a:t>
            </a:fld>
            <a:endParaRPr lang="en-US" dirty="0"/>
          </a:p>
        </p:txBody>
      </p:sp>
      <p:sp>
        <p:nvSpPr>
          <p:cNvPr id="4" name="Footer Placeholder 3">
            <a:extLst>
              <a:ext uri="{FF2B5EF4-FFF2-40B4-BE49-F238E27FC236}">
                <a16:creationId xmlns:a16="http://schemas.microsoft.com/office/drawing/2014/main" id="{CDCF0C9E-9B23-4544-8DA5-A140A6F5481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A221B53-4B87-8844-BA4C-69BE394C47E5}"/>
              </a:ext>
            </a:extLst>
          </p:cNvPr>
          <p:cNvSpPr>
            <a:spLocks noGrp="1"/>
          </p:cNvSpPr>
          <p:nvPr>
            <p:ph type="sldNum" sz="quarter" idx="12"/>
          </p:nvPr>
        </p:nvSpPr>
        <p:spPr/>
        <p:txBody>
          <a:bodyPr/>
          <a:lstStyle/>
          <a:p>
            <a:fld id="{35E7AA27-6F67-D649-8B34-006A541150BC}" type="slidenum">
              <a:rPr lang="en-US" smtClean="0"/>
              <a:t>‹#›</a:t>
            </a:fld>
            <a:endParaRPr lang="en-US" dirty="0"/>
          </a:p>
        </p:txBody>
      </p:sp>
    </p:spTree>
    <p:extLst>
      <p:ext uri="{BB962C8B-B14F-4D97-AF65-F5344CB8AC3E}">
        <p14:creationId xmlns:p14="http://schemas.microsoft.com/office/powerpoint/2010/main" val="72977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7139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A1DE2-50A1-7645-B634-1E7C2C0D18D0}"/>
              </a:ext>
            </a:extLst>
          </p:cNvPr>
          <p:cNvSpPr>
            <a:spLocks noGrp="1"/>
          </p:cNvSpPr>
          <p:nvPr>
            <p:ph type="dt" sz="half" idx="10"/>
          </p:nvPr>
        </p:nvSpPr>
        <p:spPr/>
        <p:txBody>
          <a:bodyPr/>
          <a:lstStyle/>
          <a:p>
            <a:fld id="{C1F239FB-E190-3C4F-B5C4-F9F37FD049E8}" type="datetimeFigureOut">
              <a:rPr lang="en-US" smtClean="0"/>
              <a:t>2/16/23</a:t>
            </a:fld>
            <a:endParaRPr lang="en-US" dirty="0"/>
          </a:p>
        </p:txBody>
      </p:sp>
      <p:sp>
        <p:nvSpPr>
          <p:cNvPr id="3" name="Footer Placeholder 2">
            <a:extLst>
              <a:ext uri="{FF2B5EF4-FFF2-40B4-BE49-F238E27FC236}">
                <a16:creationId xmlns:a16="http://schemas.microsoft.com/office/drawing/2014/main" id="{FC5B7B8D-C8D3-BB44-9C4A-D5C5DAD7A2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249F2E0-1B6C-9642-A004-16F18EAD0BCB}"/>
              </a:ext>
            </a:extLst>
          </p:cNvPr>
          <p:cNvSpPr>
            <a:spLocks noGrp="1"/>
          </p:cNvSpPr>
          <p:nvPr>
            <p:ph type="sldNum" sz="quarter" idx="12"/>
          </p:nvPr>
        </p:nvSpPr>
        <p:spPr/>
        <p:txBody>
          <a:bodyPr/>
          <a:lstStyle/>
          <a:p>
            <a:fld id="{35E7AA27-6F67-D649-8B34-006A541150BC}" type="slidenum">
              <a:rPr lang="en-US" smtClean="0"/>
              <a:t>‹#›</a:t>
            </a:fld>
            <a:endParaRPr lang="en-US" dirty="0"/>
          </a:p>
        </p:txBody>
      </p:sp>
    </p:spTree>
    <p:extLst>
      <p:ext uri="{BB962C8B-B14F-4D97-AF65-F5344CB8AC3E}">
        <p14:creationId xmlns:p14="http://schemas.microsoft.com/office/powerpoint/2010/main" val="1044414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24533-E1E5-BC4B-81A3-0A5FBD7D6B15}"/>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7CCDD9-6BB8-7046-9049-E0F384B320C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CECDBE-B33E-7848-8983-1B6033F3FB18}"/>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9991E-E3D7-D94D-AF4C-85ECF654B858}"/>
              </a:ext>
            </a:extLst>
          </p:cNvPr>
          <p:cNvSpPr>
            <a:spLocks noGrp="1"/>
          </p:cNvSpPr>
          <p:nvPr>
            <p:ph type="dt" sz="half" idx="10"/>
          </p:nvPr>
        </p:nvSpPr>
        <p:spPr/>
        <p:txBody>
          <a:bodyPr/>
          <a:lstStyle/>
          <a:p>
            <a:fld id="{C1F239FB-E190-3C4F-B5C4-F9F37FD049E8}" type="datetimeFigureOut">
              <a:rPr lang="en-US" smtClean="0"/>
              <a:t>2/16/23</a:t>
            </a:fld>
            <a:endParaRPr lang="en-US" dirty="0"/>
          </a:p>
        </p:txBody>
      </p:sp>
      <p:sp>
        <p:nvSpPr>
          <p:cNvPr id="6" name="Footer Placeholder 5">
            <a:extLst>
              <a:ext uri="{FF2B5EF4-FFF2-40B4-BE49-F238E27FC236}">
                <a16:creationId xmlns:a16="http://schemas.microsoft.com/office/drawing/2014/main" id="{E7320397-EBA8-F245-9A7C-105178436A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FE9CB5-24C9-184A-898F-8D3B341E0347}"/>
              </a:ext>
            </a:extLst>
          </p:cNvPr>
          <p:cNvSpPr>
            <a:spLocks noGrp="1"/>
          </p:cNvSpPr>
          <p:nvPr>
            <p:ph type="sldNum" sz="quarter" idx="12"/>
          </p:nvPr>
        </p:nvSpPr>
        <p:spPr/>
        <p:txBody>
          <a:bodyPr/>
          <a:lstStyle/>
          <a:p>
            <a:fld id="{35E7AA27-6F67-D649-8B34-006A541150BC}" type="slidenum">
              <a:rPr lang="en-US" smtClean="0"/>
              <a:t>‹#›</a:t>
            </a:fld>
            <a:endParaRPr lang="en-US" dirty="0"/>
          </a:p>
        </p:txBody>
      </p:sp>
    </p:spTree>
    <p:extLst>
      <p:ext uri="{BB962C8B-B14F-4D97-AF65-F5344CB8AC3E}">
        <p14:creationId xmlns:p14="http://schemas.microsoft.com/office/powerpoint/2010/main" val="1179606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84CF-1E0E-474F-9C16-25B1BFC41DD9}"/>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388DA2-99A9-2C46-89A9-8106CFA72FA1}"/>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dirty="0"/>
          </a:p>
        </p:txBody>
      </p:sp>
      <p:sp>
        <p:nvSpPr>
          <p:cNvPr id="4" name="Text Placeholder 3">
            <a:extLst>
              <a:ext uri="{FF2B5EF4-FFF2-40B4-BE49-F238E27FC236}">
                <a16:creationId xmlns:a16="http://schemas.microsoft.com/office/drawing/2014/main" id="{71AB6800-43C3-BD42-AE13-5556F733189E}"/>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A93A63-8FB2-BE4E-A786-744FE1FFD805}"/>
              </a:ext>
            </a:extLst>
          </p:cNvPr>
          <p:cNvSpPr>
            <a:spLocks noGrp="1"/>
          </p:cNvSpPr>
          <p:nvPr>
            <p:ph type="dt" sz="half" idx="10"/>
          </p:nvPr>
        </p:nvSpPr>
        <p:spPr/>
        <p:txBody>
          <a:bodyPr/>
          <a:lstStyle/>
          <a:p>
            <a:fld id="{C1F239FB-E190-3C4F-B5C4-F9F37FD049E8}" type="datetimeFigureOut">
              <a:rPr lang="en-US" smtClean="0"/>
              <a:t>2/16/23</a:t>
            </a:fld>
            <a:endParaRPr lang="en-US" dirty="0"/>
          </a:p>
        </p:txBody>
      </p:sp>
      <p:sp>
        <p:nvSpPr>
          <p:cNvPr id="6" name="Footer Placeholder 5">
            <a:extLst>
              <a:ext uri="{FF2B5EF4-FFF2-40B4-BE49-F238E27FC236}">
                <a16:creationId xmlns:a16="http://schemas.microsoft.com/office/drawing/2014/main" id="{8B04FE2D-68ED-9040-9273-F912D230EC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EC9DA4-B457-D746-88A6-8E7CDC5A13E1}"/>
              </a:ext>
            </a:extLst>
          </p:cNvPr>
          <p:cNvSpPr>
            <a:spLocks noGrp="1"/>
          </p:cNvSpPr>
          <p:nvPr>
            <p:ph type="sldNum" sz="quarter" idx="12"/>
          </p:nvPr>
        </p:nvSpPr>
        <p:spPr/>
        <p:txBody>
          <a:bodyPr/>
          <a:lstStyle/>
          <a:p>
            <a:fld id="{35E7AA27-6F67-D649-8B34-006A541150BC}" type="slidenum">
              <a:rPr lang="en-US" smtClean="0"/>
              <a:t>‹#›</a:t>
            </a:fld>
            <a:endParaRPr lang="en-US" dirty="0"/>
          </a:p>
        </p:txBody>
      </p:sp>
    </p:spTree>
    <p:extLst>
      <p:ext uri="{BB962C8B-B14F-4D97-AF65-F5344CB8AC3E}">
        <p14:creationId xmlns:p14="http://schemas.microsoft.com/office/powerpoint/2010/main" val="4248888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A4E7-29DD-E44F-81B9-2198982CBD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0B7B35-CB21-6A46-AB80-EC688746C8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6CB43-8BFC-624E-AF0C-56536E48902F}"/>
              </a:ext>
            </a:extLst>
          </p:cNvPr>
          <p:cNvSpPr>
            <a:spLocks noGrp="1"/>
          </p:cNvSpPr>
          <p:nvPr>
            <p:ph type="dt" sz="half" idx="10"/>
          </p:nvPr>
        </p:nvSpPr>
        <p:spPr/>
        <p:txBody>
          <a:bodyPr/>
          <a:lstStyle/>
          <a:p>
            <a:fld id="{C1F239FB-E190-3C4F-B5C4-F9F37FD049E8}" type="datetimeFigureOut">
              <a:rPr lang="en-US" smtClean="0"/>
              <a:t>2/16/23</a:t>
            </a:fld>
            <a:endParaRPr lang="en-US" dirty="0"/>
          </a:p>
        </p:txBody>
      </p:sp>
      <p:sp>
        <p:nvSpPr>
          <p:cNvPr id="5" name="Footer Placeholder 4">
            <a:extLst>
              <a:ext uri="{FF2B5EF4-FFF2-40B4-BE49-F238E27FC236}">
                <a16:creationId xmlns:a16="http://schemas.microsoft.com/office/drawing/2014/main" id="{58FA6222-D0EE-154B-8F5E-EF34D68E3F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8D0C5A-C438-364E-806A-C57DC7117FC2}"/>
              </a:ext>
            </a:extLst>
          </p:cNvPr>
          <p:cNvSpPr>
            <a:spLocks noGrp="1"/>
          </p:cNvSpPr>
          <p:nvPr>
            <p:ph type="sldNum" sz="quarter" idx="12"/>
          </p:nvPr>
        </p:nvSpPr>
        <p:spPr/>
        <p:txBody>
          <a:bodyPr/>
          <a:lstStyle/>
          <a:p>
            <a:fld id="{35E7AA27-6F67-D649-8B34-006A541150BC}" type="slidenum">
              <a:rPr lang="en-US" smtClean="0"/>
              <a:t>‹#›</a:t>
            </a:fld>
            <a:endParaRPr lang="en-US" dirty="0"/>
          </a:p>
        </p:txBody>
      </p:sp>
    </p:spTree>
    <p:extLst>
      <p:ext uri="{BB962C8B-B14F-4D97-AF65-F5344CB8AC3E}">
        <p14:creationId xmlns:p14="http://schemas.microsoft.com/office/powerpoint/2010/main" val="3992548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BC043-2AC5-854D-91DD-6929BE7C5377}"/>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B9FA07-FD08-A142-A961-9B450463DB78}"/>
              </a:ext>
            </a:extLst>
          </p:cNvPr>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4CD3E-A2F2-7C45-B905-1D5675E45DF1}"/>
              </a:ext>
            </a:extLst>
          </p:cNvPr>
          <p:cNvSpPr>
            <a:spLocks noGrp="1"/>
          </p:cNvSpPr>
          <p:nvPr>
            <p:ph type="dt" sz="half" idx="10"/>
          </p:nvPr>
        </p:nvSpPr>
        <p:spPr/>
        <p:txBody>
          <a:bodyPr/>
          <a:lstStyle/>
          <a:p>
            <a:fld id="{C1F239FB-E190-3C4F-B5C4-F9F37FD049E8}" type="datetimeFigureOut">
              <a:rPr lang="en-US" smtClean="0"/>
              <a:t>2/16/23</a:t>
            </a:fld>
            <a:endParaRPr lang="en-US" dirty="0"/>
          </a:p>
        </p:txBody>
      </p:sp>
      <p:sp>
        <p:nvSpPr>
          <p:cNvPr id="5" name="Footer Placeholder 4">
            <a:extLst>
              <a:ext uri="{FF2B5EF4-FFF2-40B4-BE49-F238E27FC236}">
                <a16:creationId xmlns:a16="http://schemas.microsoft.com/office/drawing/2014/main" id="{C7D545E6-DA78-E542-B918-E16F620675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1CA54C-3DE2-5C47-92A4-E1D1B1F498F4}"/>
              </a:ext>
            </a:extLst>
          </p:cNvPr>
          <p:cNvSpPr>
            <a:spLocks noGrp="1"/>
          </p:cNvSpPr>
          <p:nvPr>
            <p:ph type="sldNum" sz="quarter" idx="12"/>
          </p:nvPr>
        </p:nvSpPr>
        <p:spPr/>
        <p:txBody>
          <a:bodyPr/>
          <a:lstStyle/>
          <a:p>
            <a:fld id="{35E7AA27-6F67-D649-8B34-006A541150BC}" type="slidenum">
              <a:rPr lang="en-US" smtClean="0"/>
              <a:t>‹#›</a:t>
            </a:fld>
            <a:endParaRPr lang="en-US" dirty="0"/>
          </a:p>
        </p:txBody>
      </p:sp>
    </p:spTree>
    <p:extLst>
      <p:ext uri="{BB962C8B-B14F-4D97-AF65-F5344CB8AC3E}">
        <p14:creationId xmlns:p14="http://schemas.microsoft.com/office/powerpoint/2010/main" val="2756988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31" indent="0" algn="ctr">
              <a:buNone/>
              <a:defRPr>
                <a:solidFill>
                  <a:schemeClr val="tx1">
                    <a:tint val="75000"/>
                  </a:schemeClr>
                </a:solidFill>
              </a:defRPr>
            </a:lvl2pPr>
            <a:lvl3pPr marL="609660" indent="0" algn="ctr">
              <a:buNone/>
              <a:defRPr>
                <a:solidFill>
                  <a:schemeClr val="tx1">
                    <a:tint val="75000"/>
                  </a:schemeClr>
                </a:solidFill>
              </a:defRPr>
            </a:lvl3pPr>
            <a:lvl4pPr marL="914492" indent="0" algn="ctr">
              <a:buNone/>
              <a:defRPr>
                <a:solidFill>
                  <a:schemeClr val="tx1">
                    <a:tint val="75000"/>
                  </a:schemeClr>
                </a:solidFill>
              </a:defRPr>
            </a:lvl4pPr>
            <a:lvl5pPr marL="1219322" indent="0" algn="ctr">
              <a:buNone/>
              <a:defRPr>
                <a:solidFill>
                  <a:schemeClr val="tx1">
                    <a:tint val="75000"/>
                  </a:schemeClr>
                </a:solidFill>
              </a:defRPr>
            </a:lvl5pPr>
            <a:lvl6pPr marL="1524152" indent="0" algn="ctr">
              <a:buNone/>
              <a:defRPr>
                <a:solidFill>
                  <a:schemeClr val="tx1">
                    <a:tint val="75000"/>
                  </a:schemeClr>
                </a:solidFill>
              </a:defRPr>
            </a:lvl6pPr>
            <a:lvl7pPr marL="1828983" indent="0" algn="ctr">
              <a:buNone/>
              <a:defRPr>
                <a:solidFill>
                  <a:schemeClr val="tx1">
                    <a:tint val="75000"/>
                  </a:schemeClr>
                </a:solidFill>
              </a:defRPr>
            </a:lvl7pPr>
            <a:lvl8pPr marL="2133814" indent="0" algn="ctr">
              <a:buNone/>
              <a:defRPr>
                <a:solidFill>
                  <a:schemeClr val="tx1">
                    <a:tint val="75000"/>
                  </a:schemeClr>
                </a:solidFill>
              </a:defRPr>
            </a:lvl8pPr>
            <a:lvl9pPr marL="24386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69282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27549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333">
                <a:solidFill>
                  <a:schemeClr val="tx1">
                    <a:tint val="75000"/>
                  </a:schemeClr>
                </a:solidFill>
              </a:defRPr>
            </a:lvl1pPr>
            <a:lvl2pPr marL="304831" indent="0">
              <a:buNone/>
              <a:defRPr sz="1200">
                <a:solidFill>
                  <a:schemeClr val="tx1">
                    <a:tint val="75000"/>
                  </a:schemeClr>
                </a:solidFill>
              </a:defRPr>
            </a:lvl2pPr>
            <a:lvl3pPr marL="609660" indent="0">
              <a:buNone/>
              <a:defRPr sz="1067">
                <a:solidFill>
                  <a:schemeClr val="tx1">
                    <a:tint val="75000"/>
                  </a:schemeClr>
                </a:solidFill>
              </a:defRPr>
            </a:lvl3pPr>
            <a:lvl4pPr marL="914492" indent="0">
              <a:buNone/>
              <a:defRPr sz="933">
                <a:solidFill>
                  <a:schemeClr val="tx1">
                    <a:tint val="75000"/>
                  </a:schemeClr>
                </a:solidFill>
              </a:defRPr>
            </a:lvl4pPr>
            <a:lvl5pPr marL="1219322" indent="0">
              <a:buNone/>
              <a:defRPr sz="933">
                <a:solidFill>
                  <a:schemeClr val="tx1">
                    <a:tint val="75000"/>
                  </a:schemeClr>
                </a:solidFill>
              </a:defRPr>
            </a:lvl5pPr>
            <a:lvl6pPr marL="1524152" indent="0">
              <a:buNone/>
              <a:defRPr sz="933">
                <a:solidFill>
                  <a:schemeClr val="tx1">
                    <a:tint val="75000"/>
                  </a:schemeClr>
                </a:solidFill>
              </a:defRPr>
            </a:lvl6pPr>
            <a:lvl7pPr marL="1828983" indent="0">
              <a:buNone/>
              <a:defRPr sz="933">
                <a:solidFill>
                  <a:schemeClr val="tx1">
                    <a:tint val="75000"/>
                  </a:schemeClr>
                </a:solidFill>
              </a:defRPr>
            </a:lvl7pPr>
            <a:lvl8pPr marL="2133814" indent="0">
              <a:buNone/>
              <a:defRPr sz="933">
                <a:solidFill>
                  <a:schemeClr val="tx1">
                    <a:tint val="75000"/>
                  </a:schemeClr>
                </a:solidFill>
              </a:defRPr>
            </a:lvl8pPr>
            <a:lvl9pPr marL="2438644"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749998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71367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7"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5"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305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09001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33615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57383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5"/>
            <a:ext cx="2005542" cy="31273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893534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31" indent="0">
              <a:buNone/>
              <a:defRPr sz="1867"/>
            </a:lvl2pPr>
            <a:lvl3pPr marL="609660" indent="0">
              <a:buNone/>
              <a:defRPr sz="1600"/>
            </a:lvl3pPr>
            <a:lvl4pPr marL="914492" indent="0">
              <a:buNone/>
              <a:defRPr sz="1333"/>
            </a:lvl4pPr>
            <a:lvl5pPr marL="1219322" indent="0">
              <a:buNone/>
              <a:defRPr sz="1333"/>
            </a:lvl5pPr>
            <a:lvl6pPr marL="1524152" indent="0">
              <a:buNone/>
              <a:defRPr sz="1333"/>
            </a:lvl6pPr>
            <a:lvl7pPr marL="1828983" indent="0">
              <a:buNone/>
              <a:defRPr sz="1333"/>
            </a:lvl7pPr>
            <a:lvl8pPr marL="2133814" indent="0">
              <a:buNone/>
              <a:defRPr sz="1333"/>
            </a:lvl8pPr>
            <a:lvl9pPr marL="2438644" indent="0">
              <a:buNone/>
              <a:defRPr sz="1333"/>
            </a:lvl9pPr>
          </a:lstStyle>
          <a:p>
            <a:endParaRPr lang="en-US" dirty="0"/>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76871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05377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215589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8430A0-1E96-BB4D-B082-446C79F1DC5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F2B27F-545E-F74B-83BB-37458A861046}"/>
              </a:ext>
            </a:extLst>
          </p:cNvPr>
          <p:cNvSpPr>
            <a:spLocks noGrp="1"/>
          </p:cNvSpPr>
          <p:nvPr>
            <p:ph type="title" hasCustomPrompt="1"/>
          </p:nvPr>
        </p:nvSpPr>
        <p:spPr>
          <a:xfrm>
            <a:off x="1311965" y="3915089"/>
            <a:ext cx="9680713" cy="577402"/>
          </a:xfrm>
          <a:prstGeom prst="rect">
            <a:avLst/>
          </a:prstGeom>
        </p:spPr>
        <p:txBody>
          <a:bodyPr anchor="t">
            <a:normAutofit/>
          </a:bodyPr>
          <a:lstStyle>
            <a:lvl1pPr>
              <a:defRPr sz="2800" b="1" spc="0">
                <a:solidFill>
                  <a:srgbClr val="579CD0"/>
                </a:solidFill>
                <a:latin typeface="Arial" panose="020B0604020202020204" pitchFamily="34" charset="0"/>
                <a:cs typeface="Arial" panose="020B0604020202020204" pitchFamily="34" charset="0"/>
              </a:defRPr>
            </a:lvl1pPr>
          </a:lstStyle>
          <a:p>
            <a:r>
              <a:rPr lang="en-US" dirty="0"/>
              <a:t>Click To Insert Reference Or Attribution</a:t>
            </a:r>
          </a:p>
        </p:txBody>
      </p:sp>
      <p:sp>
        <p:nvSpPr>
          <p:cNvPr id="7" name="Content Placeholder 6">
            <a:extLst>
              <a:ext uri="{FF2B5EF4-FFF2-40B4-BE49-F238E27FC236}">
                <a16:creationId xmlns:a16="http://schemas.microsoft.com/office/drawing/2014/main" id="{9BCFAB9D-33D0-DE4F-BCD1-684E22F50E9F}"/>
              </a:ext>
            </a:extLst>
          </p:cNvPr>
          <p:cNvSpPr>
            <a:spLocks noGrp="1"/>
          </p:cNvSpPr>
          <p:nvPr>
            <p:ph sz="quarter" idx="10" hasCustomPrompt="1"/>
          </p:nvPr>
        </p:nvSpPr>
        <p:spPr>
          <a:xfrm>
            <a:off x="1311965" y="2046774"/>
            <a:ext cx="9680713" cy="1746043"/>
          </a:xfrm>
          <a:prstGeom prst="rect">
            <a:avLst/>
          </a:prstGeom>
        </p:spPr>
        <p:txBody>
          <a:bodyPr/>
          <a:lstStyle>
            <a:lvl1pPr marL="0" marR="0" indent="0" algn="l" defTabSz="914446" rtl="0" eaLnBrk="1" fontAlgn="auto" latinLnBrk="0" hangingPunct="1">
              <a:lnSpc>
                <a:spcPct val="90000"/>
              </a:lnSpc>
              <a:spcBef>
                <a:spcPts val="1000"/>
              </a:spcBef>
              <a:spcAft>
                <a:spcPts val="0"/>
              </a:spcAft>
              <a:buClrTx/>
              <a:buSzTx/>
              <a:buFontTx/>
              <a:buNone/>
              <a:tabLst/>
              <a:defRPr>
                <a:solidFill>
                  <a:schemeClr val="bg1"/>
                </a:solidFill>
                <a:latin typeface="Arial" panose="020B0604020202020204" pitchFamily="34" charset="0"/>
                <a:cs typeface="Arial" panose="020B0604020202020204" pitchFamily="34" charset="0"/>
              </a:defRPr>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marL="0" marR="0" lvl="0" indent="0" algn="l" defTabSz="914446" rtl="0" eaLnBrk="1" fontAlgn="auto" latinLnBrk="0" hangingPunct="1">
              <a:lnSpc>
                <a:spcPct val="90000"/>
              </a:lnSpc>
              <a:spcBef>
                <a:spcPts val="1000"/>
              </a:spcBef>
              <a:spcAft>
                <a:spcPts val="0"/>
              </a:spcAft>
              <a:buClrTx/>
              <a:buSzTx/>
              <a:buFontTx/>
              <a:buNone/>
              <a:tabLst/>
              <a:defRPr/>
            </a:pPr>
            <a:r>
              <a:rPr lang="en-US" dirty="0"/>
              <a:t>Click to insert paragraph or quote. Click to insert paragraph or quote. Click to insert paragraph or quote. Click to insert paragraph or quote. Click to insert paragraph or quote. Click to insert paragraph or quote.</a:t>
            </a:r>
          </a:p>
        </p:txBody>
      </p:sp>
    </p:spTree>
    <p:extLst>
      <p:ext uri="{BB962C8B-B14F-4D97-AF65-F5344CB8AC3E}">
        <p14:creationId xmlns:p14="http://schemas.microsoft.com/office/powerpoint/2010/main" val="78406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286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25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821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488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294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2/16/23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93811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2EEBED-665B-9742-A0DE-DC3DDD9C4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08AF7-30DC-F941-A920-A77728E6F8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2DE28-0CF8-FA43-A7BA-892744410F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239FB-E190-3C4F-B5C4-F9F37FD049E8}" type="datetimeFigureOut">
              <a:rPr lang="en-US" smtClean="0"/>
              <a:t>2/16/23</a:t>
            </a:fld>
            <a:endParaRPr lang="en-US"/>
          </a:p>
        </p:txBody>
      </p:sp>
      <p:sp>
        <p:nvSpPr>
          <p:cNvPr id="5" name="Footer Placeholder 4">
            <a:extLst>
              <a:ext uri="{FF2B5EF4-FFF2-40B4-BE49-F238E27FC236}">
                <a16:creationId xmlns:a16="http://schemas.microsoft.com/office/drawing/2014/main" id="{87E809CD-025B-2F46-B5D8-171DDF4C0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2CD18B-B08D-CA41-986B-002C0CEB07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7AA27-6F67-D649-8B34-006A541150BC}" type="slidenum">
              <a:rPr lang="en-US" smtClean="0"/>
              <a:t>‹#›</a:t>
            </a:fld>
            <a:endParaRPr lang="en-US"/>
          </a:p>
        </p:txBody>
      </p:sp>
    </p:spTree>
    <p:extLst>
      <p:ext uri="{BB962C8B-B14F-4D97-AF65-F5344CB8AC3E}">
        <p14:creationId xmlns:p14="http://schemas.microsoft.com/office/powerpoint/2010/main" val="40554330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2EEBED-665B-9742-A0DE-DC3DDD9C4E77}"/>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08AF7-30DC-F941-A920-A77728E6F810}"/>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2DE28-0CF8-FA43-A7BA-892744410FC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239FB-E190-3C4F-B5C4-F9F37FD049E8}" type="datetimeFigureOut">
              <a:rPr lang="en-US" smtClean="0"/>
              <a:t>2/16/23</a:t>
            </a:fld>
            <a:endParaRPr lang="en-US" dirty="0"/>
          </a:p>
        </p:txBody>
      </p:sp>
      <p:sp>
        <p:nvSpPr>
          <p:cNvPr id="5" name="Footer Placeholder 4">
            <a:extLst>
              <a:ext uri="{FF2B5EF4-FFF2-40B4-BE49-F238E27FC236}">
                <a16:creationId xmlns:a16="http://schemas.microsoft.com/office/drawing/2014/main" id="{87E809CD-025B-2F46-B5D8-171DDF4C07C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2CD18B-B08D-CA41-986B-002C0CEB07E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7AA27-6F67-D649-8B34-006A541150BC}" type="slidenum">
              <a:rPr lang="en-US" smtClean="0"/>
              <a:t>‹#›</a:t>
            </a:fld>
            <a:endParaRPr lang="en-US" dirty="0"/>
          </a:p>
        </p:txBody>
      </p:sp>
    </p:spTree>
    <p:extLst>
      <p:ext uri="{BB962C8B-B14F-4D97-AF65-F5344CB8AC3E}">
        <p14:creationId xmlns:p14="http://schemas.microsoft.com/office/powerpoint/2010/main" val="29718625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1"/>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2/16/23</a:t>
            </a:fld>
            <a:endParaRPr lang="en-US" dirty="0"/>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4163645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609660" rtl="0" eaLnBrk="1" latinLnBrk="0" hangingPunct="1">
        <a:spcBef>
          <a:spcPct val="0"/>
        </a:spcBef>
        <a:buNone/>
        <a:defRPr sz="2933" kern="1200">
          <a:solidFill>
            <a:schemeClr val="tx1"/>
          </a:solidFill>
          <a:latin typeface="+mj-lt"/>
          <a:ea typeface="+mj-ea"/>
          <a:cs typeface="+mj-cs"/>
        </a:defRPr>
      </a:lvl1pPr>
    </p:titleStyle>
    <p:bodyStyle>
      <a:lvl1pPr marL="228623" indent="-228623" algn="l" defTabSz="60966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50" indent="-190520" algn="l" defTabSz="60966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76" indent="-152416" algn="l" defTabSz="60966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907"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73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56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39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22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1060"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60" rtl="0" eaLnBrk="1" latinLnBrk="0" hangingPunct="1">
        <a:defRPr sz="1200" kern="1200">
          <a:solidFill>
            <a:schemeClr val="tx1"/>
          </a:solidFill>
          <a:latin typeface="+mn-lt"/>
          <a:ea typeface="+mn-ea"/>
          <a:cs typeface="+mn-cs"/>
        </a:defRPr>
      </a:lvl1pPr>
      <a:lvl2pPr marL="304831" algn="l" defTabSz="609660" rtl="0" eaLnBrk="1" latinLnBrk="0" hangingPunct="1">
        <a:defRPr sz="1200" kern="1200">
          <a:solidFill>
            <a:schemeClr val="tx1"/>
          </a:solidFill>
          <a:latin typeface="+mn-lt"/>
          <a:ea typeface="+mn-ea"/>
          <a:cs typeface="+mn-cs"/>
        </a:defRPr>
      </a:lvl2pPr>
      <a:lvl3pPr marL="609660" algn="l" defTabSz="609660" rtl="0" eaLnBrk="1" latinLnBrk="0" hangingPunct="1">
        <a:defRPr sz="1200" kern="1200">
          <a:solidFill>
            <a:schemeClr val="tx1"/>
          </a:solidFill>
          <a:latin typeface="+mn-lt"/>
          <a:ea typeface="+mn-ea"/>
          <a:cs typeface="+mn-cs"/>
        </a:defRPr>
      </a:lvl3pPr>
      <a:lvl4pPr marL="914492" algn="l" defTabSz="609660" rtl="0" eaLnBrk="1" latinLnBrk="0" hangingPunct="1">
        <a:defRPr sz="1200" kern="1200">
          <a:solidFill>
            <a:schemeClr val="tx1"/>
          </a:solidFill>
          <a:latin typeface="+mn-lt"/>
          <a:ea typeface="+mn-ea"/>
          <a:cs typeface="+mn-cs"/>
        </a:defRPr>
      </a:lvl4pPr>
      <a:lvl5pPr marL="1219322" algn="l" defTabSz="609660" rtl="0" eaLnBrk="1" latinLnBrk="0" hangingPunct="1">
        <a:defRPr sz="1200" kern="1200">
          <a:solidFill>
            <a:schemeClr val="tx1"/>
          </a:solidFill>
          <a:latin typeface="+mn-lt"/>
          <a:ea typeface="+mn-ea"/>
          <a:cs typeface="+mn-cs"/>
        </a:defRPr>
      </a:lvl5pPr>
      <a:lvl6pPr marL="1524152" algn="l" defTabSz="609660" rtl="0" eaLnBrk="1" latinLnBrk="0" hangingPunct="1">
        <a:defRPr sz="1200" kern="1200">
          <a:solidFill>
            <a:schemeClr val="tx1"/>
          </a:solidFill>
          <a:latin typeface="+mn-lt"/>
          <a:ea typeface="+mn-ea"/>
          <a:cs typeface="+mn-cs"/>
        </a:defRPr>
      </a:lvl6pPr>
      <a:lvl7pPr marL="1828983" algn="l" defTabSz="609660" rtl="0" eaLnBrk="1" latinLnBrk="0" hangingPunct="1">
        <a:defRPr sz="1200" kern="1200">
          <a:solidFill>
            <a:schemeClr val="tx1"/>
          </a:solidFill>
          <a:latin typeface="+mn-lt"/>
          <a:ea typeface="+mn-ea"/>
          <a:cs typeface="+mn-cs"/>
        </a:defRPr>
      </a:lvl7pPr>
      <a:lvl8pPr marL="2133814" algn="l" defTabSz="609660" rtl="0" eaLnBrk="1" latinLnBrk="0" hangingPunct="1">
        <a:defRPr sz="1200" kern="1200">
          <a:solidFill>
            <a:schemeClr val="tx1"/>
          </a:solidFill>
          <a:latin typeface="+mn-lt"/>
          <a:ea typeface="+mn-ea"/>
          <a:cs typeface="+mn-cs"/>
        </a:defRPr>
      </a:lvl8pPr>
      <a:lvl9pPr marL="2438644" algn="l" defTabSz="60966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7323DD-098D-BC4D-A375-EACAAA2FE155}"/>
              </a:ext>
            </a:extLst>
          </p:cNvPr>
          <p:cNvSpPr>
            <a:spLocks noGrp="1"/>
          </p:cNvSpPr>
          <p:nvPr>
            <p:ph type="title"/>
          </p:nvPr>
        </p:nvSpPr>
        <p:spPr/>
        <p:txBody>
          <a:bodyPr/>
          <a:lstStyle/>
          <a:p>
            <a:pPr algn="ctr"/>
            <a:r>
              <a:rPr lang="en-US" dirty="0"/>
              <a:t>Bob Bickford, Associate Director Replant</a:t>
            </a:r>
          </a:p>
        </p:txBody>
      </p:sp>
      <p:sp>
        <p:nvSpPr>
          <p:cNvPr id="5" name="Content Placeholder 4">
            <a:extLst>
              <a:ext uri="{FF2B5EF4-FFF2-40B4-BE49-F238E27FC236}">
                <a16:creationId xmlns:a16="http://schemas.microsoft.com/office/drawing/2014/main" id="{A7E42A15-20BC-D449-B4BA-05EDE8EC5393}"/>
              </a:ext>
            </a:extLst>
          </p:cNvPr>
          <p:cNvSpPr>
            <a:spLocks noGrp="1"/>
          </p:cNvSpPr>
          <p:nvPr>
            <p:ph sz="quarter" idx="10"/>
          </p:nvPr>
        </p:nvSpPr>
        <p:spPr>
          <a:xfrm>
            <a:off x="1311965" y="2746448"/>
            <a:ext cx="9680713" cy="1746043"/>
          </a:xfrm>
        </p:spPr>
        <p:txBody>
          <a:bodyPr/>
          <a:lstStyle/>
          <a:p>
            <a:pPr algn="ctr"/>
            <a:r>
              <a:rPr lang="en-US" sz="6000" dirty="0"/>
              <a:t>Windows of Revitalization</a:t>
            </a:r>
          </a:p>
        </p:txBody>
      </p:sp>
    </p:spTree>
    <p:extLst>
      <p:ext uri="{BB962C8B-B14F-4D97-AF65-F5344CB8AC3E}">
        <p14:creationId xmlns:p14="http://schemas.microsoft.com/office/powerpoint/2010/main" val="2034669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671A2F-D161-784B-89C1-B7CC91014D78}"/>
              </a:ext>
            </a:extLst>
          </p:cNvPr>
          <p:cNvSpPr txBox="1"/>
          <p:nvPr/>
        </p:nvSpPr>
        <p:spPr>
          <a:xfrm>
            <a:off x="767117" y="184973"/>
            <a:ext cx="9372600" cy="800219"/>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4600" b="0"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rPr>
              <a:t>Why do Churches Decline? </a:t>
            </a:r>
            <a:endParaRPr kumimoji="0" lang="en-US" sz="1800" b="1"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39C56871-ECF8-0971-4BF9-2D5E314B445B}"/>
              </a:ext>
            </a:extLst>
          </p:cNvPr>
          <p:cNvSpPr txBox="1"/>
          <p:nvPr/>
        </p:nvSpPr>
        <p:spPr>
          <a:xfrm>
            <a:off x="862651" y="1520786"/>
            <a:ext cx="9944100" cy="3416320"/>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Study after study reaches the same conclusion: there is no single cause or simple pattern of causes related to church growth or decline.</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A2A2A"/>
                </a:solidFill>
                <a:effectLst/>
                <a:uLnTx/>
                <a:uFillTx/>
                <a:latin typeface="Calibri" panose="020F0502020204030204"/>
                <a:ea typeface="+mn-ea"/>
                <a:cs typeface="+mn-cs"/>
              </a:rPr>
              <a:t>- Dean R. Hoge and David A. Roozen, </a:t>
            </a:r>
            <a:r>
              <a:rPr kumimoji="0" lang="en-US" sz="2400" b="0" i="1" u="none" strike="noStrike" kern="1200" cap="none" spc="0" normalizeH="0" baseline="0" noProof="0" dirty="0">
                <a:ln>
                  <a:noFill/>
                </a:ln>
                <a:solidFill>
                  <a:srgbClr val="2A2A2A"/>
                </a:solidFill>
                <a:effectLst/>
                <a:uLnTx/>
                <a:uFillTx/>
                <a:latin typeface="Calibri" panose="020F0502020204030204"/>
                <a:ea typeface="+mn-ea"/>
                <a:cs typeface="+mn-cs"/>
              </a:rPr>
              <a:t>Understanding Church Growth and Decline, 1950-1978</a:t>
            </a:r>
            <a:r>
              <a:rPr kumimoji="0" lang="en-US" sz="2400" b="0" i="0" u="none" strike="noStrike" kern="1200" cap="none" spc="0" normalizeH="0" baseline="0" noProof="0" dirty="0">
                <a:ln>
                  <a:noFill/>
                </a:ln>
                <a:solidFill>
                  <a:srgbClr val="2A2A2A"/>
                </a:solidFill>
                <a:effectLst/>
                <a:uLnTx/>
                <a:uFillTx/>
                <a:latin typeface="Calibri" panose="020F0502020204030204"/>
                <a:ea typeface="+mn-ea"/>
                <a:cs typeface="+mn-cs"/>
              </a:rPr>
              <a:t> (New York: Pilgrim Press, 1979), 39.</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9CD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4087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671A2F-D161-784B-89C1-B7CC91014D78}"/>
              </a:ext>
            </a:extLst>
          </p:cNvPr>
          <p:cNvSpPr txBox="1"/>
          <p:nvPr/>
        </p:nvSpPr>
        <p:spPr>
          <a:xfrm>
            <a:off x="767117" y="184973"/>
            <a:ext cx="9372600" cy="800219"/>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4600" b="0"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rPr>
              <a:t>Why do Churches Decline? </a:t>
            </a:r>
            <a:endParaRPr kumimoji="0" lang="en-US" sz="1800" b="1"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39C56871-ECF8-0971-4BF9-2D5E314B445B}"/>
              </a:ext>
            </a:extLst>
          </p:cNvPr>
          <p:cNvSpPr txBox="1"/>
          <p:nvPr/>
        </p:nvSpPr>
        <p:spPr>
          <a:xfrm>
            <a:off x="767117" y="1120677"/>
            <a:ext cx="9944100" cy="4616648"/>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Single cause explanations of the [religious] trends attract attention. But to explain them by any one factor alone oversimplifies an exceedingly complex set of relationships. Thus we look not to single-factor explanations, but to the impact of multiple factors whose interrelationships we cannot trace out or understand.</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2A2A2A"/>
                </a:solidFill>
                <a:effectLst/>
                <a:uLnTx/>
                <a:uFillTx/>
                <a:latin typeface="Calibri" panose="020F0502020204030204"/>
                <a:ea typeface="+mn-ea"/>
                <a:cs typeface="+mn-cs"/>
              </a:rPr>
              <a:t>Jackson W. Carroll et al., </a:t>
            </a:r>
            <a:r>
              <a:rPr kumimoji="0" lang="en-US" sz="2400" b="0" i="1" u="none" strike="noStrike" kern="1200" cap="none" spc="0" normalizeH="0" baseline="0" noProof="0" dirty="0">
                <a:ln>
                  <a:noFill/>
                </a:ln>
                <a:solidFill>
                  <a:srgbClr val="2A2A2A"/>
                </a:solidFill>
                <a:effectLst/>
                <a:uLnTx/>
                <a:uFillTx/>
                <a:latin typeface="Calibri" panose="020F0502020204030204"/>
                <a:ea typeface="+mn-ea"/>
                <a:cs typeface="+mn-cs"/>
              </a:rPr>
              <a:t>Religion in America, 1950 to the Present</a:t>
            </a:r>
            <a:r>
              <a:rPr kumimoji="0" lang="en-US" sz="2400" b="0" i="0" u="none" strike="noStrike" kern="1200" cap="none" spc="0" normalizeH="0" baseline="0" noProof="0" dirty="0">
                <a:ln>
                  <a:noFill/>
                </a:ln>
                <a:solidFill>
                  <a:srgbClr val="2A2A2A"/>
                </a:solidFill>
                <a:effectLst/>
                <a:uLnTx/>
                <a:uFillTx/>
                <a:latin typeface="Calibri" panose="020F0502020204030204"/>
                <a:ea typeface="+mn-ea"/>
                <a:cs typeface="+mn-cs"/>
              </a:rPr>
              <a:t> (San Francisco : Harper &amp; Row, 1979), 37.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9CD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73388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671A2F-D161-784B-89C1-B7CC91014D78}"/>
              </a:ext>
            </a:extLst>
          </p:cNvPr>
          <p:cNvSpPr txBox="1"/>
          <p:nvPr/>
        </p:nvSpPr>
        <p:spPr>
          <a:xfrm>
            <a:off x="767117" y="184973"/>
            <a:ext cx="9372600" cy="1169551"/>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4600" b="0"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rPr>
              <a:t>Why do Churches Decline?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rPr>
              <a:t>(Eymann’s Factors) </a:t>
            </a:r>
            <a:endParaRPr kumimoji="0" lang="en-US" sz="1800" b="1"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39C56871-ECF8-0971-4BF9-2D5E314B445B}"/>
              </a:ext>
            </a:extLst>
          </p:cNvPr>
          <p:cNvSpPr txBox="1"/>
          <p:nvPr/>
        </p:nvSpPr>
        <p:spPr>
          <a:xfrm>
            <a:off x="767117" y="1534433"/>
            <a:ext cx="9944100" cy="4985980"/>
          </a:xfrm>
          <a:prstGeom prst="rect">
            <a:avLst/>
          </a:prstGeom>
          <a:noFill/>
        </p:spPr>
        <p:txBody>
          <a:bodyPr wrap="square" rtlCol="0">
            <a:spAutoFit/>
          </a:bodyPr>
          <a:lstStyle/>
          <a:p>
            <a:pPr marL="514376" marR="0" lvl="0" indent="-514376" algn="l" defTabSz="914446"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Inadequate pastoral leadership</a:t>
            </a:r>
          </a:p>
          <a:p>
            <a:pPr marL="514376" marR="0" lvl="0" indent="-514376" algn="l" defTabSz="914446"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Loss of vision</a:t>
            </a:r>
          </a:p>
          <a:p>
            <a:pPr marL="514376" marR="0" lvl="0" indent="-514376" algn="l" defTabSz="914446"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changing community (demographics)</a:t>
            </a:r>
          </a:p>
          <a:p>
            <a:pPr marL="514376" marR="0" lvl="0" indent="-514376" algn="l" defTabSz="914446"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 aging congregation</a:t>
            </a:r>
          </a:p>
          <a:p>
            <a:pPr marL="514376" marR="0" lvl="0" indent="-514376" algn="l" defTabSz="914446"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Inward focus (lack of outreach)</a:t>
            </a:r>
          </a:p>
          <a:p>
            <a:pPr marL="514376" marR="0" lvl="0" indent="-514376" algn="l" defTabSz="914446"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Resistance to change (traditionalism)</a:t>
            </a:r>
          </a:p>
          <a:p>
            <a:pPr marL="514376" marR="0" lvl="0" indent="-514376" algn="l" defTabSz="914446"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Power struggles (internal politics)</a:t>
            </a:r>
          </a:p>
          <a:p>
            <a:pPr marL="514376" marR="0" lvl="0" indent="-514376" algn="l" defTabSz="914446"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Church split (divisiveness)</a:t>
            </a:r>
          </a:p>
          <a:p>
            <a:pPr marL="514376" marR="0" lvl="0" indent="-514376" algn="l" defTabSz="914446"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Inadequate facilities</a:t>
            </a:r>
          </a:p>
          <a:p>
            <a:pPr marL="514376" marR="0" lvl="0" indent="-514376" algn="l" defTabSz="914446"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Spiritually unhealthy (no growth process)</a:t>
            </a:r>
          </a:p>
          <a:p>
            <a:pPr marL="514376" marR="0" lvl="0" indent="-514376" algn="l" defTabSz="914446"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Low morale (discouragement)</a:t>
            </a:r>
          </a:p>
          <a:p>
            <a:pPr marL="457223" marR="0" lvl="1" indent="0" algn="l" defTabSz="914446"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0A2535"/>
                </a:solidFill>
                <a:effectLst/>
                <a:uLnTx/>
                <a:uFillTx/>
                <a:latin typeface="GothamPro"/>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9CD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6288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computer, screenshot&#10;&#10;Description automatically generated">
            <a:extLst>
              <a:ext uri="{FF2B5EF4-FFF2-40B4-BE49-F238E27FC236}">
                <a16:creationId xmlns:a16="http://schemas.microsoft.com/office/drawing/2014/main" id="{BBC78712-DCEA-1CA7-1B22-1C9720BC5221}"/>
              </a:ext>
            </a:extLst>
          </p:cNvPr>
          <p:cNvPicPr>
            <a:picLocks noChangeAspect="1"/>
          </p:cNvPicPr>
          <p:nvPr/>
        </p:nvPicPr>
        <p:blipFill rotWithShape="1">
          <a:blip r:embed="rId2"/>
          <a:srcRect b="19"/>
          <a:stretch/>
        </p:blipFill>
        <p:spPr>
          <a:xfrm>
            <a:off x="20" y="1282"/>
            <a:ext cx="12194260" cy="6858000"/>
          </a:xfrm>
          <a:prstGeom prst="rect">
            <a:avLst/>
          </a:prstGeom>
        </p:spPr>
      </p:pic>
    </p:spTree>
    <p:extLst>
      <p:ext uri="{BB962C8B-B14F-4D97-AF65-F5344CB8AC3E}">
        <p14:creationId xmlns:p14="http://schemas.microsoft.com/office/powerpoint/2010/main" val="104574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093594-38B5-89EA-39EA-532EBDF4F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191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sp>
        <p:nvSpPr>
          <p:cNvPr id="2" name="TextBox 2"/>
          <p:cNvSpPr txBox="1"/>
          <p:nvPr/>
        </p:nvSpPr>
        <p:spPr>
          <a:xfrm>
            <a:off x="1886632" y="2543810"/>
            <a:ext cx="8418737" cy="1226105"/>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734" b="1" i="0" u="none" strike="noStrike" kern="1200" cap="none" spc="75" normalizeH="0" baseline="0" noProof="0" dirty="0">
                <a:ln>
                  <a:noFill/>
                </a:ln>
                <a:solidFill>
                  <a:srgbClr val="FFFEE6"/>
                </a:solidFill>
                <a:effectLst/>
                <a:uLnTx/>
                <a:uFillTx/>
                <a:latin typeface="Montserrat Classic"/>
                <a:ea typeface="+mn-ea"/>
                <a:cs typeface="+mn-cs"/>
              </a:rPr>
              <a:t>How do we </a:t>
            </a:r>
            <a:r>
              <a:rPr kumimoji="0" lang="en-US" sz="3734" b="1" i="0" u="none" strike="noStrike" kern="1200" cap="none" spc="75" normalizeH="0" baseline="0" noProof="0" dirty="0">
                <a:ln>
                  <a:noFill/>
                </a:ln>
                <a:solidFill>
                  <a:srgbClr val="0E233E"/>
                </a:solidFill>
                <a:effectLst/>
                <a:uLnTx/>
                <a:uFillTx/>
                <a:latin typeface="Montserrat Classic"/>
                <a:ea typeface="+mn-ea"/>
                <a:cs typeface="+mn-cs"/>
              </a:rPr>
              <a:t>ARREST</a:t>
            </a:r>
            <a:r>
              <a:rPr kumimoji="0" lang="en-US" sz="3734" b="1" i="0" u="none" strike="noStrike" kern="1200" cap="none" spc="75" normalizeH="0" baseline="0" noProof="0" dirty="0">
                <a:ln>
                  <a:noFill/>
                </a:ln>
                <a:solidFill>
                  <a:srgbClr val="FFFEE6"/>
                </a:solidFill>
                <a:effectLst/>
                <a:uLnTx/>
                <a:uFillTx/>
                <a:latin typeface="Montserrat Classic"/>
                <a:ea typeface="+mn-ea"/>
                <a:cs typeface="+mn-cs"/>
              </a:rPr>
              <a:t> and </a:t>
            </a:r>
            <a:r>
              <a:rPr kumimoji="0" lang="en-US" sz="3734" b="1" i="0" u="none" strike="noStrike" kern="1200" cap="none" spc="75" normalizeH="0" baseline="0" noProof="0" dirty="0">
                <a:ln>
                  <a:noFill/>
                </a:ln>
                <a:solidFill>
                  <a:srgbClr val="0E233E"/>
                </a:solidFill>
                <a:effectLst/>
                <a:uLnTx/>
                <a:uFillTx/>
                <a:latin typeface="Montserrat Classic"/>
                <a:ea typeface="+mn-ea"/>
                <a:cs typeface="+mn-cs"/>
              </a:rPr>
              <a:t>REVERSE</a:t>
            </a:r>
            <a:r>
              <a:rPr kumimoji="0" lang="en-US" sz="3734" b="1" i="0" u="none" strike="noStrike" kern="1200" cap="none" spc="75" normalizeH="0" baseline="0" noProof="0" dirty="0">
                <a:ln>
                  <a:noFill/>
                </a:ln>
                <a:solidFill>
                  <a:srgbClr val="FFFEE6"/>
                </a:solidFill>
                <a:effectLst/>
                <a:uLnTx/>
                <a:uFillTx/>
                <a:latin typeface="Montserrat Classic"/>
                <a:ea typeface="+mn-ea"/>
                <a:cs typeface="+mn-cs"/>
              </a:rPr>
              <a:t> the death and decline rate?</a:t>
            </a:r>
          </a:p>
        </p:txBody>
      </p:sp>
      <p:sp>
        <p:nvSpPr>
          <p:cNvPr id="3" name="AutoShape 3"/>
          <p:cNvSpPr/>
          <p:nvPr/>
        </p:nvSpPr>
        <p:spPr>
          <a:xfrm>
            <a:off x="5181600" y="1203576"/>
            <a:ext cx="1828800" cy="138545"/>
          </a:xfrm>
          <a:prstGeom prst="rect">
            <a:avLst/>
          </a:prstGeom>
          <a:solidFill>
            <a:srgbClr val="FFFEE6"/>
          </a:solidFill>
        </p:spPr>
      </p:sp>
      <p:sp>
        <p:nvSpPr>
          <p:cNvPr id="4" name="AutoShape 4"/>
          <p:cNvSpPr/>
          <p:nvPr/>
        </p:nvSpPr>
        <p:spPr>
          <a:xfrm>
            <a:off x="5181600" y="5515880"/>
            <a:ext cx="1828800" cy="138545"/>
          </a:xfrm>
          <a:prstGeom prst="rect">
            <a:avLst/>
          </a:prstGeom>
          <a:solidFill>
            <a:srgbClr val="FFFEE6"/>
          </a:solidFill>
        </p:spPr>
      </p:sp>
    </p:spTree>
    <p:extLst>
      <p:ext uri="{BB962C8B-B14F-4D97-AF65-F5344CB8AC3E}">
        <p14:creationId xmlns:p14="http://schemas.microsoft.com/office/powerpoint/2010/main" val="4211448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E233E"/>
        </a:solidFill>
        <a:effectLst/>
      </p:bgPr>
    </p:bg>
    <p:spTree>
      <p:nvGrpSpPr>
        <p:cNvPr id="1" name=""/>
        <p:cNvGrpSpPr/>
        <p:nvPr/>
      </p:nvGrpSpPr>
      <p:grpSpPr>
        <a:xfrm>
          <a:off x="0" y="0"/>
          <a:ext cx="0" cy="0"/>
          <a:chOff x="0" y="0"/>
          <a:chExt cx="0" cy="0"/>
        </a:xfrm>
      </p:grpSpPr>
      <p:sp>
        <p:nvSpPr>
          <p:cNvPr id="2" name="AutoShape 2"/>
          <p:cNvSpPr/>
          <p:nvPr/>
        </p:nvSpPr>
        <p:spPr>
          <a:xfrm>
            <a:off x="0" y="0"/>
            <a:ext cx="4813516" cy="6781800"/>
          </a:xfrm>
          <a:prstGeom prst="rect">
            <a:avLst/>
          </a:prstGeom>
          <a:solidFill>
            <a:srgbClr val="0E233E"/>
          </a:solidFill>
        </p:spPr>
      </p:sp>
      <p:sp>
        <p:nvSpPr>
          <p:cNvPr id="3" name="TextBox 3"/>
          <p:cNvSpPr txBox="1"/>
          <p:nvPr/>
        </p:nvSpPr>
        <p:spPr>
          <a:xfrm>
            <a:off x="580302" y="3104240"/>
            <a:ext cx="11031396" cy="598882"/>
          </a:xfrm>
          <a:prstGeom prst="rect">
            <a:avLst/>
          </a:prstGeom>
        </p:spPr>
        <p:txBody>
          <a:bodyPr lIns="0" tIns="0" rIns="0" bIns="0" rtlCol="0" anchor="t">
            <a:spAutoFit/>
          </a:bodyPr>
          <a:lstStyle/>
          <a:p>
            <a:pPr marL="0" marR="0" lvl="0" indent="0" algn="ctr" defTabSz="609630" rtl="0" eaLnBrk="1" fontAlgn="auto" latinLnBrk="0" hangingPunct="1">
              <a:lnSpc>
                <a:spcPts val="5120"/>
              </a:lnSpc>
              <a:spcBef>
                <a:spcPts val="0"/>
              </a:spcBef>
              <a:spcAft>
                <a:spcPts val="0"/>
              </a:spcAft>
              <a:buClrTx/>
              <a:buSzTx/>
              <a:buFontTx/>
              <a:buNone/>
              <a:tabLst/>
              <a:defRPr/>
            </a:pPr>
            <a:r>
              <a:rPr kumimoji="0" lang="en-US" sz="3200" b="0" i="0" u="none" strike="noStrike" kern="1200" cap="none" spc="384" normalizeH="0" baseline="0" noProof="0" dirty="0">
                <a:ln>
                  <a:noFill/>
                </a:ln>
                <a:solidFill>
                  <a:srgbClr val="FCFFFF"/>
                </a:solidFill>
                <a:effectLst/>
                <a:uLnTx/>
                <a:uFillTx/>
                <a:latin typeface="Montserrat Classic"/>
                <a:ea typeface="+mn-ea"/>
                <a:cs typeface="+mn-cs"/>
              </a:rPr>
              <a:t>FIRST, </a:t>
            </a:r>
            <a:r>
              <a:rPr kumimoji="0" lang="en-US" sz="3200" b="0" i="0" u="none" strike="noStrike" kern="1200" cap="none" spc="384" normalizeH="0" baseline="0" noProof="0" dirty="0">
                <a:ln>
                  <a:noFill/>
                </a:ln>
                <a:solidFill>
                  <a:srgbClr val="6EABD8"/>
                </a:solidFill>
                <a:effectLst/>
                <a:uLnTx/>
                <a:uFillTx/>
                <a:latin typeface="Montserrat Classic"/>
                <a:ea typeface="+mn-ea"/>
                <a:cs typeface="+mn-cs"/>
              </a:rPr>
              <a:t>TREAT DECLINE </a:t>
            </a:r>
            <a:r>
              <a:rPr kumimoji="0" lang="en-US" sz="3200" b="0" i="0" u="none" strike="noStrike" kern="1200" cap="none" spc="384" normalizeH="0" baseline="0" noProof="0" dirty="0">
                <a:ln>
                  <a:noFill/>
                </a:ln>
                <a:solidFill>
                  <a:srgbClr val="FCFFFF"/>
                </a:solidFill>
                <a:effectLst/>
                <a:uLnTx/>
                <a:uFillTx/>
                <a:latin typeface="Montserrat Classic"/>
                <a:ea typeface="+mn-ea"/>
                <a:cs typeface="+mn-cs"/>
              </a:rPr>
              <a:t>AS A SPIRITUAL PROBLEM</a:t>
            </a:r>
          </a:p>
        </p:txBody>
      </p:sp>
    </p:spTree>
    <p:extLst>
      <p:ext uri="{BB962C8B-B14F-4D97-AF65-F5344CB8AC3E}">
        <p14:creationId xmlns:p14="http://schemas.microsoft.com/office/powerpoint/2010/main" val="274224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E233E"/>
        </a:solidFill>
        <a:effectLst/>
      </p:bgPr>
    </p:bg>
    <p:spTree>
      <p:nvGrpSpPr>
        <p:cNvPr id="1" name=""/>
        <p:cNvGrpSpPr/>
        <p:nvPr/>
      </p:nvGrpSpPr>
      <p:grpSpPr>
        <a:xfrm>
          <a:off x="0" y="0"/>
          <a:ext cx="0" cy="0"/>
          <a:chOff x="0" y="0"/>
          <a:chExt cx="0" cy="0"/>
        </a:xfrm>
      </p:grpSpPr>
      <p:sp>
        <p:nvSpPr>
          <p:cNvPr id="2" name="AutoShape 2"/>
          <p:cNvSpPr/>
          <p:nvPr/>
        </p:nvSpPr>
        <p:spPr>
          <a:xfrm>
            <a:off x="0" y="0"/>
            <a:ext cx="4813516" cy="6781800"/>
          </a:xfrm>
          <a:prstGeom prst="rect">
            <a:avLst/>
          </a:prstGeom>
          <a:solidFill>
            <a:srgbClr val="0E233E"/>
          </a:solidFill>
        </p:spPr>
      </p:sp>
      <p:sp>
        <p:nvSpPr>
          <p:cNvPr id="3" name="TextBox 3"/>
          <p:cNvSpPr txBox="1"/>
          <p:nvPr/>
        </p:nvSpPr>
        <p:spPr>
          <a:xfrm>
            <a:off x="580302" y="3104240"/>
            <a:ext cx="11031396" cy="598882"/>
          </a:xfrm>
          <a:prstGeom prst="rect">
            <a:avLst/>
          </a:prstGeom>
        </p:spPr>
        <p:txBody>
          <a:bodyPr lIns="0" tIns="0" rIns="0" bIns="0" rtlCol="0" anchor="t">
            <a:spAutoFit/>
          </a:bodyPr>
          <a:lstStyle/>
          <a:p>
            <a:pPr marL="0" marR="0" lvl="0" indent="0" algn="ctr" defTabSz="609630" rtl="0" eaLnBrk="1" fontAlgn="auto" latinLnBrk="0" hangingPunct="1">
              <a:lnSpc>
                <a:spcPts val="5120"/>
              </a:lnSpc>
              <a:spcBef>
                <a:spcPts val="0"/>
              </a:spcBef>
              <a:spcAft>
                <a:spcPts val="0"/>
              </a:spcAft>
              <a:buClrTx/>
              <a:buSzTx/>
              <a:buFontTx/>
              <a:buNone/>
              <a:tabLst/>
              <a:defRPr/>
            </a:pPr>
            <a:r>
              <a:rPr kumimoji="0" lang="en-US" sz="3200" b="0" i="0" u="none" strike="noStrike" kern="1200" cap="none" spc="384" normalizeH="0" baseline="0" noProof="0" dirty="0">
                <a:ln>
                  <a:noFill/>
                </a:ln>
                <a:solidFill>
                  <a:srgbClr val="FCFFFF"/>
                </a:solidFill>
                <a:effectLst/>
                <a:uLnTx/>
                <a:uFillTx/>
                <a:latin typeface="Montserrat Classic"/>
                <a:ea typeface="+mn-ea"/>
                <a:cs typeface="+mn-cs"/>
              </a:rPr>
              <a:t>ENGAGE IN STRATEGIC ACTIONS </a:t>
            </a:r>
            <a:r>
              <a:rPr kumimoji="0" lang="en-US" sz="3200" b="0" i="0" u="none" strike="noStrike" kern="1200" cap="none" spc="384" normalizeH="0" baseline="0" noProof="0" dirty="0">
                <a:ln>
                  <a:noFill/>
                </a:ln>
                <a:solidFill>
                  <a:srgbClr val="6EABD8"/>
                </a:solidFill>
                <a:effectLst/>
                <a:uLnTx/>
                <a:uFillTx/>
                <a:latin typeface="Montserrat Classic"/>
                <a:ea typeface="+mn-ea"/>
                <a:cs typeface="+mn-cs"/>
              </a:rPr>
              <a:t>SECOND</a:t>
            </a:r>
            <a:endParaRPr kumimoji="0" lang="en-US" sz="3200" b="0" i="0" u="none" strike="noStrike" kern="1200" cap="none" spc="384" normalizeH="0" baseline="0" noProof="0" dirty="0">
              <a:ln>
                <a:noFill/>
              </a:ln>
              <a:solidFill>
                <a:srgbClr val="FCFFFF"/>
              </a:solidFill>
              <a:effectLst/>
              <a:uLnTx/>
              <a:uFillTx/>
              <a:latin typeface="Montserrat Classic"/>
              <a:ea typeface="+mn-ea"/>
              <a:cs typeface="+mn-cs"/>
            </a:endParaRPr>
          </a:p>
        </p:txBody>
      </p:sp>
    </p:spTree>
    <p:extLst>
      <p:ext uri="{BB962C8B-B14F-4D97-AF65-F5344CB8AC3E}">
        <p14:creationId xmlns:p14="http://schemas.microsoft.com/office/powerpoint/2010/main" val="2769563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sp>
        <p:nvSpPr>
          <p:cNvPr id="2" name="AutoShape 2"/>
          <p:cNvSpPr/>
          <p:nvPr/>
        </p:nvSpPr>
        <p:spPr>
          <a:xfrm>
            <a:off x="3298981" y="921932"/>
            <a:ext cx="5321470" cy="4981273"/>
          </a:xfrm>
          <a:prstGeom prst="rect">
            <a:avLst/>
          </a:prstGeom>
          <a:solidFill>
            <a:srgbClr val="0E233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3"/>
          <p:cNvSpPr txBox="1"/>
          <p:nvPr/>
        </p:nvSpPr>
        <p:spPr>
          <a:xfrm>
            <a:off x="3298981" y="2058247"/>
            <a:ext cx="5321470" cy="698461"/>
          </a:xfrm>
          <a:prstGeom prst="rect">
            <a:avLst/>
          </a:prstGeom>
        </p:spPr>
        <p:txBody>
          <a:bodyPr lIns="0" tIns="0" rIns="0" bIns="0" rtlCol="0" anchor="t">
            <a:spAutoFit/>
          </a:bodyPr>
          <a:lstStyle/>
          <a:p>
            <a:pPr marL="0" marR="0" lvl="0" indent="0" algn="ctr" defTabSz="609630" rtl="0" eaLnBrk="1" fontAlgn="auto" latinLnBrk="0" hangingPunct="1">
              <a:lnSpc>
                <a:spcPts val="5974"/>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FFFFFF"/>
                </a:solidFill>
                <a:effectLst/>
                <a:uLnTx/>
                <a:uFillTx/>
                <a:latin typeface="Century Gothic"/>
                <a:ea typeface="+mn-ea"/>
                <a:cs typeface="+mn-cs"/>
              </a:rPr>
              <a:t>CHURCH </a:t>
            </a:r>
          </a:p>
        </p:txBody>
      </p:sp>
      <p:sp>
        <p:nvSpPr>
          <p:cNvPr id="4" name="TextBox 4"/>
          <p:cNvSpPr txBox="1"/>
          <p:nvPr/>
        </p:nvSpPr>
        <p:spPr>
          <a:xfrm>
            <a:off x="3298981" y="3275392"/>
            <a:ext cx="5321470" cy="698461"/>
          </a:xfrm>
          <a:prstGeom prst="rect">
            <a:avLst/>
          </a:prstGeom>
        </p:spPr>
        <p:txBody>
          <a:bodyPr lIns="0" tIns="0" rIns="0" bIns="0" rtlCol="0" anchor="t">
            <a:spAutoFit/>
          </a:bodyPr>
          <a:lstStyle/>
          <a:p>
            <a:pPr marL="0" marR="0" lvl="0" indent="0" algn="ctr" defTabSz="609630" rtl="0" eaLnBrk="1" fontAlgn="auto" latinLnBrk="0" hangingPunct="1">
              <a:lnSpc>
                <a:spcPts val="5974"/>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FFFFFF"/>
                </a:solidFill>
                <a:effectLst/>
                <a:uLnTx/>
                <a:uFillTx/>
                <a:latin typeface="Century Gothic"/>
                <a:ea typeface="+mn-ea"/>
                <a:cs typeface="+mn-cs"/>
              </a:rPr>
              <a:t>LIFECYCLES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342" t="24804" r="11513" b="26769"/>
          <a:stretch>
            <a:fillRect/>
          </a:stretch>
        </p:blipFill>
        <p:spPr>
          <a:xfrm>
            <a:off x="2233025" y="363412"/>
            <a:ext cx="9273175" cy="6494588"/>
          </a:xfrm>
          <a:prstGeom prst="rect">
            <a:avLst/>
          </a:prstGeom>
        </p:spPr>
      </p:pic>
      <p:sp>
        <p:nvSpPr>
          <p:cNvPr id="3" name="TextBox 3"/>
          <p:cNvSpPr txBox="1"/>
          <p:nvPr/>
        </p:nvSpPr>
        <p:spPr>
          <a:xfrm>
            <a:off x="1784503" y="4749288"/>
            <a:ext cx="1534219" cy="586058"/>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000000"/>
                </a:solidFill>
                <a:effectLst/>
                <a:uLnTx/>
                <a:uFillTx/>
                <a:latin typeface="Open Sans"/>
                <a:ea typeface="+mn-ea"/>
                <a:cs typeface="+mn-cs"/>
              </a:rPr>
              <a:t>Growth</a:t>
            </a:r>
          </a:p>
        </p:txBody>
      </p:sp>
      <p:sp>
        <p:nvSpPr>
          <p:cNvPr id="4" name="TextBox 4"/>
          <p:cNvSpPr txBox="1"/>
          <p:nvPr/>
        </p:nvSpPr>
        <p:spPr>
          <a:xfrm>
            <a:off x="2692400" y="1360393"/>
            <a:ext cx="2044062" cy="586058"/>
          </a:xfrm>
          <a:prstGeom prst="rect">
            <a:avLst/>
          </a:prstGeom>
        </p:spPr>
        <p:txBody>
          <a:bodyPr wrap="square"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000000"/>
                </a:solidFill>
                <a:effectLst/>
                <a:uLnTx/>
                <a:uFillTx/>
                <a:latin typeface="Open Sans"/>
                <a:ea typeface="+mn-ea"/>
                <a:cs typeface="+mn-cs"/>
              </a:rPr>
              <a:t>Maturity</a:t>
            </a:r>
          </a:p>
        </p:txBody>
      </p:sp>
      <p:sp>
        <p:nvSpPr>
          <p:cNvPr id="5" name="TextBox 5"/>
          <p:cNvSpPr txBox="1"/>
          <p:nvPr/>
        </p:nvSpPr>
        <p:spPr>
          <a:xfrm>
            <a:off x="8132998" y="1360393"/>
            <a:ext cx="1858696" cy="586058"/>
          </a:xfrm>
          <a:prstGeom prst="rect">
            <a:avLst/>
          </a:prstGeom>
        </p:spPr>
        <p:txBody>
          <a:bodyPr wrap="square"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000000"/>
                </a:solidFill>
                <a:effectLst/>
                <a:uLnTx/>
                <a:uFillTx/>
                <a:latin typeface="Open Sans"/>
                <a:ea typeface="+mn-ea"/>
                <a:cs typeface="+mn-cs"/>
              </a:rPr>
              <a:t>Decline</a:t>
            </a:r>
          </a:p>
        </p:txBody>
      </p:sp>
      <p:sp>
        <p:nvSpPr>
          <p:cNvPr id="6" name="TextBox 6"/>
          <p:cNvSpPr txBox="1"/>
          <p:nvPr/>
        </p:nvSpPr>
        <p:spPr>
          <a:xfrm>
            <a:off x="9803533" y="4749288"/>
            <a:ext cx="1238449" cy="586058"/>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000000"/>
                </a:solidFill>
                <a:effectLst/>
                <a:uLnTx/>
                <a:uFillTx/>
                <a:latin typeface="Open Sans"/>
                <a:ea typeface="+mn-ea"/>
                <a:cs typeface="+mn-cs"/>
              </a:rPr>
              <a:t>Death</a:t>
            </a:r>
          </a:p>
        </p:txBody>
      </p:sp>
      <p:sp>
        <p:nvSpPr>
          <p:cNvPr id="7" name="TextBox 7"/>
          <p:cNvSpPr txBox="1"/>
          <p:nvPr/>
        </p:nvSpPr>
        <p:spPr>
          <a:xfrm>
            <a:off x="4888444" y="3791093"/>
            <a:ext cx="3244553" cy="469872"/>
          </a:xfrm>
          <a:prstGeom prst="rect">
            <a:avLst/>
          </a:prstGeom>
        </p:spPr>
        <p:txBody>
          <a:bodyPr lIns="0" tIns="0" rIns="0" bIns="0" rtlCol="0" anchor="t">
            <a:spAutoFit/>
          </a:bodyPr>
          <a:lstStyle/>
          <a:p>
            <a:pPr marL="0" marR="0" lvl="0" indent="0" algn="ctr" defTabSz="60963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CFFFF"/>
                </a:solidFill>
                <a:effectLst/>
                <a:uLnTx/>
                <a:uFillTx/>
                <a:latin typeface="Open Sans Extra Bold"/>
                <a:ea typeface="+mn-ea"/>
                <a:cs typeface="+mn-cs"/>
              </a:rPr>
              <a:t>Church  Life Cycle</a:t>
            </a:r>
          </a:p>
        </p:txBody>
      </p:sp>
      <p:sp>
        <p:nvSpPr>
          <p:cNvPr id="8" name="TextBox 8"/>
          <p:cNvSpPr txBox="1"/>
          <p:nvPr/>
        </p:nvSpPr>
        <p:spPr>
          <a:xfrm>
            <a:off x="5478675" y="94404"/>
            <a:ext cx="1538783" cy="586058"/>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000000"/>
                </a:solidFill>
                <a:effectLst/>
                <a:uLnTx/>
                <a:uFillTx/>
                <a:latin typeface="Open Sans"/>
                <a:ea typeface="+mn-ea"/>
                <a:cs typeface="+mn-cs"/>
              </a:rPr>
              <a:t>Plateau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63214F-95C3-D743-B8D9-7BEEFF84DFBB}"/>
              </a:ext>
            </a:extLst>
          </p:cNvPr>
          <p:cNvSpPr txBox="1"/>
          <p:nvPr/>
        </p:nvSpPr>
        <p:spPr>
          <a:xfrm>
            <a:off x="876300" y="584200"/>
            <a:ext cx="8686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rPr>
              <a:t>PARTNERSHIP IS NEEDED</a:t>
            </a:r>
            <a:endParaRPr kumimoji="0" lang="en-US" sz="1800" b="1"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AF17CBDE-6F3A-D245-9EB7-60391246415A}"/>
              </a:ext>
            </a:extLst>
          </p:cNvPr>
          <p:cNvSpPr txBox="1"/>
          <p:nvPr/>
        </p:nvSpPr>
        <p:spPr>
          <a:xfrm>
            <a:off x="876300" y="1302192"/>
            <a:ext cx="9944100" cy="3139321"/>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47,000 SBC Churches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85% need at least to be revitalized</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10-15% need to be replanted</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44,650 churches require some sort of assistance, intervention or renewal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9CD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8022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342" t="24804" r="11513" b="26769"/>
          <a:stretch>
            <a:fillRect/>
          </a:stretch>
        </p:blipFill>
        <p:spPr>
          <a:xfrm>
            <a:off x="2903510" y="1597785"/>
            <a:ext cx="6531492" cy="457441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89864">
            <a:off x="3220611" y="1584578"/>
            <a:ext cx="1477528" cy="1343207"/>
          </a:xfrm>
          <a:prstGeom prst="rect">
            <a:avLst/>
          </a:prstGeom>
        </p:spPr>
      </p:pic>
      <p:sp>
        <p:nvSpPr>
          <p:cNvPr id="4" name="TextBox 4"/>
          <p:cNvSpPr txBox="1"/>
          <p:nvPr/>
        </p:nvSpPr>
        <p:spPr>
          <a:xfrm>
            <a:off x="2491751" y="4689348"/>
            <a:ext cx="1095742" cy="418576"/>
          </a:xfrm>
          <a:prstGeom prst="rect">
            <a:avLst/>
          </a:prstGeom>
        </p:spPr>
        <p:txBody>
          <a:bodyPr lIns="0" tIns="0" rIns="0" bIns="0" rtlCol="0" anchor="t">
            <a:spAutoFit/>
          </a:bodyPr>
          <a:lstStyle/>
          <a:p>
            <a:pPr marL="0" marR="0" lvl="0" indent="0" algn="ctr" defTabSz="609630" rtl="0" eaLnBrk="1" fontAlgn="auto" latinLnBrk="0" hangingPunct="1">
              <a:lnSpc>
                <a:spcPts val="3466"/>
              </a:lnSpc>
              <a:spcBef>
                <a:spcPts val="0"/>
              </a:spcBef>
              <a:spcAft>
                <a:spcPts val="0"/>
              </a:spcAft>
              <a:buClrTx/>
              <a:buSzTx/>
              <a:buFontTx/>
              <a:buNone/>
              <a:tabLst/>
              <a:defRPr/>
            </a:pPr>
            <a:r>
              <a:rPr kumimoji="0" lang="en-US" sz="2475" b="0" i="0" u="none" strike="noStrike" kern="1200" cap="none" spc="0" normalizeH="0" baseline="0" noProof="0" dirty="0">
                <a:ln>
                  <a:noFill/>
                </a:ln>
                <a:solidFill>
                  <a:srgbClr val="000000"/>
                </a:solidFill>
                <a:effectLst/>
                <a:uLnTx/>
                <a:uFillTx/>
                <a:latin typeface="Open Sans"/>
                <a:ea typeface="+mn-ea"/>
                <a:cs typeface="+mn-cs"/>
              </a:rPr>
              <a:t>Growth</a:t>
            </a:r>
          </a:p>
        </p:txBody>
      </p:sp>
      <p:sp>
        <p:nvSpPr>
          <p:cNvPr id="5" name="TextBox 5"/>
          <p:cNvSpPr txBox="1"/>
          <p:nvPr/>
        </p:nvSpPr>
        <p:spPr>
          <a:xfrm>
            <a:off x="2263515" y="3463518"/>
            <a:ext cx="1672145" cy="418576"/>
          </a:xfrm>
          <a:prstGeom prst="rect">
            <a:avLst/>
          </a:prstGeom>
        </p:spPr>
        <p:txBody>
          <a:bodyPr wrap="square" lIns="0" tIns="0" rIns="0" bIns="0" rtlCol="0" anchor="t">
            <a:spAutoFit/>
          </a:bodyPr>
          <a:lstStyle/>
          <a:p>
            <a:pPr marL="0" marR="0" lvl="0" indent="0" algn="ctr" defTabSz="609630" rtl="0" eaLnBrk="1" fontAlgn="auto" latinLnBrk="0" hangingPunct="1">
              <a:lnSpc>
                <a:spcPts val="3466"/>
              </a:lnSpc>
              <a:spcBef>
                <a:spcPts val="0"/>
              </a:spcBef>
              <a:spcAft>
                <a:spcPts val="0"/>
              </a:spcAft>
              <a:buClrTx/>
              <a:buSzTx/>
              <a:buFontTx/>
              <a:buNone/>
              <a:tabLst/>
              <a:defRPr/>
            </a:pPr>
            <a:r>
              <a:rPr kumimoji="0" lang="en-US" sz="2475" b="0" i="0" u="none" strike="noStrike" kern="1200" cap="none" spc="0" normalizeH="0" baseline="0" noProof="0" dirty="0">
                <a:ln>
                  <a:noFill/>
                </a:ln>
                <a:solidFill>
                  <a:srgbClr val="000000"/>
                </a:solidFill>
                <a:effectLst/>
                <a:uLnTx/>
                <a:uFillTx/>
                <a:latin typeface="Open Sans"/>
                <a:ea typeface="+mn-ea"/>
                <a:cs typeface="+mn-cs"/>
              </a:rPr>
              <a:t>Maturity</a:t>
            </a:r>
          </a:p>
        </p:txBody>
      </p:sp>
      <p:sp>
        <p:nvSpPr>
          <p:cNvPr id="6" name="TextBox 6"/>
          <p:cNvSpPr txBox="1"/>
          <p:nvPr/>
        </p:nvSpPr>
        <p:spPr>
          <a:xfrm>
            <a:off x="7677071" y="3463518"/>
            <a:ext cx="1083766" cy="418576"/>
          </a:xfrm>
          <a:prstGeom prst="rect">
            <a:avLst/>
          </a:prstGeom>
        </p:spPr>
        <p:txBody>
          <a:bodyPr lIns="0" tIns="0" rIns="0" bIns="0" rtlCol="0" anchor="t">
            <a:spAutoFit/>
          </a:bodyPr>
          <a:lstStyle/>
          <a:p>
            <a:pPr marL="0" marR="0" lvl="0" indent="0" algn="ctr" defTabSz="609630" rtl="0" eaLnBrk="1" fontAlgn="auto" latinLnBrk="0" hangingPunct="1">
              <a:lnSpc>
                <a:spcPts val="3466"/>
              </a:lnSpc>
              <a:spcBef>
                <a:spcPts val="0"/>
              </a:spcBef>
              <a:spcAft>
                <a:spcPts val="0"/>
              </a:spcAft>
              <a:buClrTx/>
              <a:buSzTx/>
              <a:buFontTx/>
              <a:buNone/>
              <a:tabLst/>
              <a:defRPr/>
            </a:pPr>
            <a:r>
              <a:rPr kumimoji="0" lang="en-US" sz="2475" b="0" i="0" u="none" strike="noStrike" kern="1200" cap="none" spc="0" normalizeH="0" baseline="0" noProof="0" dirty="0">
                <a:ln>
                  <a:noFill/>
                </a:ln>
                <a:solidFill>
                  <a:srgbClr val="000000"/>
                </a:solidFill>
                <a:effectLst/>
                <a:uLnTx/>
                <a:uFillTx/>
                <a:latin typeface="Open Sans"/>
                <a:ea typeface="+mn-ea"/>
                <a:cs typeface="+mn-cs"/>
              </a:rPr>
              <a:t>Decline</a:t>
            </a:r>
          </a:p>
        </p:txBody>
      </p:sp>
      <p:sp>
        <p:nvSpPr>
          <p:cNvPr id="7" name="TextBox 7"/>
          <p:cNvSpPr txBox="1"/>
          <p:nvPr/>
        </p:nvSpPr>
        <p:spPr>
          <a:xfrm>
            <a:off x="8218954" y="4689348"/>
            <a:ext cx="1331446" cy="418576"/>
          </a:xfrm>
          <a:prstGeom prst="rect">
            <a:avLst/>
          </a:prstGeom>
        </p:spPr>
        <p:txBody>
          <a:bodyPr wrap="square" lIns="0" tIns="0" rIns="0" bIns="0" rtlCol="0" anchor="t">
            <a:spAutoFit/>
          </a:bodyPr>
          <a:lstStyle/>
          <a:p>
            <a:pPr marL="0" marR="0" lvl="0" indent="0" algn="ctr" defTabSz="609630" rtl="0" eaLnBrk="1" fontAlgn="auto" latinLnBrk="0" hangingPunct="1">
              <a:lnSpc>
                <a:spcPts val="3466"/>
              </a:lnSpc>
              <a:spcBef>
                <a:spcPts val="0"/>
              </a:spcBef>
              <a:spcAft>
                <a:spcPts val="0"/>
              </a:spcAft>
              <a:buClrTx/>
              <a:buSzTx/>
              <a:buFontTx/>
              <a:buNone/>
              <a:tabLst/>
              <a:defRPr/>
            </a:pPr>
            <a:r>
              <a:rPr kumimoji="0" lang="en-US" sz="2475" b="0" i="0" u="none" strike="noStrike" kern="1200" cap="none" spc="0" normalizeH="0" baseline="0" noProof="0" dirty="0">
                <a:ln>
                  <a:noFill/>
                </a:ln>
                <a:solidFill>
                  <a:srgbClr val="000000"/>
                </a:solidFill>
                <a:effectLst/>
                <a:uLnTx/>
                <a:uFillTx/>
                <a:latin typeface="Open Sans"/>
                <a:ea typeface="+mn-ea"/>
                <a:cs typeface="+mn-cs"/>
              </a:rPr>
              <a:t>Death</a:t>
            </a:r>
          </a:p>
        </p:txBody>
      </p:sp>
      <p:sp>
        <p:nvSpPr>
          <p:cNvPr id="8" name="TextBox 8"/>
          <p:cNvSpPr txBox="1"/>
          <p:nvPr/>
        </p:nvSpPr>
        <p:spPr>
          <a:xfrm>
            <a:off x="4318000" y="685801"/>
            <a:ext cx="2622086" cy="745397"/>
          </a:xfrm>
          <a:prstGeom prst="rect">
            <a:avLst/>
          </a:prstGeom>
        </p:spPr>
        <p:txBody>
          <a:bodyPr wrap="square" lIns="0" tIns="0" rIns="0" bIns="0" rtlCol="0" anchor="t">
            <a:spAutoFit/>
          </a:bodyPr>
          <a:lstStyle/>
          <a:p>
            <a:pPr marL="0" marR="0" lvl="0" indent="0" algn="ctr" defTabSz="609630" rtl="0" eaLnBrk="1" fontAlgn="auto" latinLnBrk="0" hangingPunct="1">
              <a:lnSpc>
                <a:spcPts val="6393"/>
              </a:lnSpc>
              <a:spcBef>
                <a:spcPts val="0"/>
              </a:spcBef>
              <a:spcAft>
                <a:spcPts val="0"/>
              </a:spcAft>
              <a:buClrTx/>
              <a:buSzTx/>
              <a:buFontTx/>
              <a:buNone/>
              <a:tabLst/>
              <a:defRPr/>
            </a:pPr>
            <a:r>
              <a:rPr kumimoji="0" lang="en-US" sz="4566" b="0" i="0" u="none" strike="noStrike" kern="1200" cap="none" spc="0" normalizeH="0" baseline="0" noProof="0" dirty="0">
                <a:ln>
                  <a:noFill/>
                </a:ln>
                <a:solidFill>
                  <a:srgbClr val="FCFFFF"/>
                </a:solidFill>
                <a:effectLst/>
                <a:uLnTx/>
                <a:uFillTx/>
                <a:latin typeface="Century Gothic"/>
                <a:ea typeface="+mn-ea"/>
                <a:cs typeface="+mn-cs"/>
              </a:rPr>
              <a:t>COVID</a:t>
            </a: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998125">
            <a:off x="6938307" y="1584578"/>
            <a:ext cx="1477528" cy="1343207"/>
          </a:xfrm>
          <a:prstGeom prst="rect">
            <a:avLst/>
          </a:prstGeom>
        </p:spPr>
      </p:pic>
    </p:spTree>
    <p:extLst>
      <p:ext uri="{BB962C8B-B14F-4D97-AF65-F5344CB8AC3E}">
        <p14:creationId xmlns:p14="http://schemas.microsoft.com/office/powerpoint/2010/main" val="3537378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342" t="24804" r="11513" b="26769"/>
          <a:stretch>
            <a:fillRect/>
          </a:stretch>
        </p:blipFill>
        <p:spPr>
          <a:xfrm>
            <a:off x="2233025" y="181706"/>
            <a:ext cx="9273175" cy="6494588"/>
          </a:xfrm>
          <a:prstGeom prst="rect">
            <a:avLst/>
          </a:prstGeom>
        </p:spPr>
      </p:pic>
      <p:sp>
        <p:nvSpPr>
          <p:cNvPr id="3" name="TextBox 3"/>
          <p:cNvSpPr txBox="1"/>
          <p:nvPr/>
        </p:nvSpPr>
        <p:spPr>
          <a:xfrm>
            <a:off x="1465915" y="2837604"/>
            <a:ext cx="1534219" cy="586058"/>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000000"/>
                </a:solidFill>
                <a:effectLst/>
                <a:uLnTx/>
                <a:uFillTx/>
                <a:latin typeface="Open Sans"/>
                <a:ea typeface="+mn-ea"/>
                <a:cs typeface="+mn-cs"/>
              </a:rPr>
              <a:t>Growth</a:t>
            </a:r>
          </a:p>
        </p:txBody>
      </p:sp>
      <p:sp>
        <p:nvSpPr>
          <p:cNvPr id="4" name="TextBox 4"/>
          <p:cNvSpPr txBox="1"/>
          <p:nvPr/>
        </p:nvSpPr>
        <p:spPr>
          <a:xfrm>
            <a:off x="5384918" y="1512288"/>
            <a:ext cx="1950405" cy="586058"/>
          </a:xfrm>
          <a:prstGeom prst="rect">
            <a:avLst/>
          </a:prstGeom>
        </p:spPr>
        <p:txBody>
          <a:bodyPr wrap="square"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000000"/>
                </a:solidFill>
                <a:effectLst/>
                <a:uLnTx/>
                <a:uFillTx/>
                <a:latin typeface="Open Sans"/>
                <a:ea typeface="+mn-ea"/>
                <a:cs typeface="+mn-cs"/>
              </a:rPr>
              <a:t>Maturity</a:t>
            </a:r>
          </a:p>
        </p:txBody>
      </p:sp>
      <p:sp>
        <p:nvSpPr>
          <p:cNvPr id="5" name="TextBox 5"/>
          <p:cNvSpPr txBox="1"/>
          <p:nvPr/>
        </p:nvSpPr>
        <p:spPr>
          <a:xfrm>
            <a:off x="8474242" y="1360393"/>
            <a:ext cx="1976461" cy="586058"/>
          </a:xfrm>
          <a:prstGeom prst="rect">
            <a:avLst/>
          </a:prstGeom>
        </p:spPr>
        <p:txBody>
          <a:bodyPr wrap="square"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000000"/>
                </a:solidFill>
                <a:effectLst/>
                <a:uLnTx/>
                <a:uFillTx/>
                <a:latin typeface="Open Sans"/>
                <a:ea typeface="+mn-ea"/>
                <a:cs typeface="+mn-cs"/>
              </a:rPr>
              <a:t>Decline</a:t>
            </a:r>
          </a:p>
        </p:txBody>
      </p:sp>
      <p:sp>
        <p:nvSpPr>
          <p:cNvPr id="6" name="TextBox 6"/>
          <p:cNvSpPr txBox="1"/>
          <p:nvPr/>
        </p:nvSpPr>
        <p:spPr>
          <a:xfrm>
            <a:off x="9803533" y="4749288"/>
            <a:ext cx="1238449" cy="586058"/>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000000"/>
                </a:solidFill>
                <a:effectLst/>
                <a:uLnTx/>
                <a:uFillTx/>
                <a:latin typeface="Open Sans"/>
                <a:ea typeface="+mn-ea"/>
                <a:cs typeface="+mn-cs"/>
              </a:rPr>
              <a:t>Death</a:t>
            </a:r>
          </a:p>
        </p:txBody>
      </p:sp>
      <p:pic>
        <p:nvPicPr>
          <p:cNvPr id="7" name="Picture 7"/>
          <p:cNvPicPr>
            <a:picLocks noChangeAspect="1"/>
          </p:cNvPicPr>
          <p:nvPr/>
        </p:nvPicPr>
        <p:blipFill>
          <a:blip r:embed="rId2"/>
          <a:srcRect l="19342" t="37428" r="53116" b="27686"/>
          <a:stretch>
            <a:fillRect/>
          </a:stretch>
        </p:blipFill>
        <p:spPr>
          <a:xfrm>
            <a:off x="7415379" y="-1275876"/>
            <a:ext cx="2837893" cy="3443061"/>
          </a:xfrm>
          <a:prstGeom prst="rect">
            <a:avLst/>
          </a:prstGeom>
        </p:spPr>
      </p:pic>
      <p:sp>
        <p:nvSpPr>
          <p:cNvPr id="8" name="TextBox 8"/>
          <p:cNvSpPr txBox="1"/>
          <p:nvPr/>
        </p:nvSpPr>
        <p:spPr>
          <a:xfrm>
            <a:off x="6828586" y="118206"/>
            <a:ext cx="1484114" cy="588687"/>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Bold"/>
                <a:ea typeface="+mn-ea"/>
                <a:cs typeface="+mn-cs"/>
              </a:rPr>
              <a:t>Dream</a:t>
            </a:r>
          </a:p>
        </p:txBody>
      </p:sp>
      <p:sp>
        <p:nvSpPr>
          <p:cNvPr id="9" name="TextBox 9"/>
          <p:cNvSpPr txBox="1"/>
          <p:nvPr/>
        </p:nvSpPr>
        <p:spPr>
          <a:xfrm>
            <a:off x="166050" y="394854"/>
            <a:ext cx="4133949" cy="469872"/>
          </a:xfrm>
          <a:prstGeom prst="rect">
            <a:avLst/>
          </a:prstGeom>
        </p:spPr>
        <p:txBody>
          <a:bodyPr lIns="0" tIns="0" rIns="0" bIns="0" rtlCol="0" anchor="t">
            <a:spAutoFit/>
          </a:bodyPr>
          <a:lstStyle/>
          <a:p>
            <a:pPr marL="0" marR="0" lvl="0" indent="0" algn="ctr" defTabSz="60963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CFFFF"/>
                </a:solidFill>
                <a:effectLst/>
                <a:uLnTx/>
                <a:uFillTx/>
                <a:latin typeface="Open Sans Extra Bold"/>
                <a:ea typeface="+mn-ea"/>
                <a:cs typeface="+mn-cs"/>
              </a:rPr>
              <a:t>Church  Renewal Cycle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342" t="24804" r="11513" b="26769"/>
          <a:stretch>
            <a:fillRect/>
          </a:stretch>
        </p:blipFill>
        <p:spPr>
          <a:xfrm>
            <a:off x="2233025" y="181707"/>
            <a:ext cx="8040693" cy="5631403"/>
          </a:xfrm>
          <a:prstGeom prst="rect">
            <a:avLst/>
          </a:prstGeom>
        </p:spPr>
      </p:pic>
      <p:grpSp>
        <p:nvGrpSpPr>
          <p:cNvPr id="3" name="Group 3"/>
          <p:cNvGrpSpPr/>
          <p:nvPr/>
        </p:nvGrpSpPr>
        <p:grpSpPr>
          <a:xfrm rot="5400000">
            <a:off x="2983783" y="4038823"/>
            <a:ext cx="2670545" cy="236070"/>
            <a:chOff x="0" y="0"/>
            <a:chExt cx="9194800" cy="812800"/>
          </a:xfrm>
        </p:grpSpPr>
        <p:sp>
          <p:nvSpPr>
            <p:cNvPr id="4" name="Freeform 4"/>
            <p:cNvSpPr/>
            <p:nvPr/>
          </p:nvSpPr>
          <p:spPr>
            <a:xfrm>
              <a:off x="457200" y="304800"/>
              <a:ext cx="8331200" cy="203200"/>
            </a:xfrm>
            <a:custGeom>
              <a:avLst/>
              <a:gdLst/>
              <a:ahLst/>
              <a:cxnLst/>
              <a:rect l="l" t="t" r="r" b="b"/>
              <a:pathLst>
                <a:path w="8331200" h="203200">
                  <a:moveTo>
                    <a:pt x="101600" y="0"/>
                  </a:moveTo>
                  <a:cubicBezTo>
                    <a:pt x="157480" y="0"/>
                    <a:pt x="203200" y="45720"/>
                    <a:pt x="203200" y="101600"/>
                  </a:cubicBezTo>
                  <a:cubicBezTo>
                    <a:pt x="203200" y="157480"/>
                    <a:pt x="157480" y="203200"/>
                    <a:pt x="101600" y="203200"/>
                  </a:cubicBezTo>
                  <a:cubicBezTo>
                    <a:pt x="45720" y="203200"/>
                    <a:pt x="0" y="157480"/>
                    <a:pt x="0" y="101600"/>
                  </a:cubicBezTo>
                  <a:cubicBezTo>
                    <a:pt x="0" y="45720"/>
                    <a:pt x="45720" y="0"/>
                    <a:pt x="101600" y="0"/>
                  </a:cubicBezTo>
                  <a:close/>
                  <a:moveTo>
                    <a:pt x="508000" y="0"/>
                  </a:moveTo>
                  <a:cubicBezTo>
                    <a:pt x="563880" y="0"/>
                    <a:pt x="609600" y="45720"/>
                    <a:pt x="609600" y="101600"/>
                  </a:cubicBezTo>
                  <a:cubicBezTo>
                    <a:pt x="609600" y="157480"/>
                    <a:pt x="563880" y="203200"/>
                    <a:pt x="508000" y="203200"/>
                  </a:cubicBezTo>
                  <a:cubicBezTo>
                    <a:pt x="452120" y="203200"/>
                    <a:pt x="406400" y="157480"/>
                    <a:pt x="406400" y="101600"/>
                  </a:cubicBezTo>
                  <a:cubicBezTo>
                    <a:pt x="406400" y="45720"/>
                    <a:pt x="452120" y="0"/>
                    <a:pt x="508000" y="0"/>
                  </a:cubicBezTo>
                  <a:close/>
                  <a:moveTo>
                    <a:pt x="914400" y="0"/>
                  </a:moveTo>
                  <a:cubicBezTo>
                    <a:pt x="970280" y="0"/>
                    <a:pt x="1016000" y="45720"/>
                    <a:pt x="1016000" y="101600"/>
                  </a:cubicBezTo>
                  <a:cubicBezTo>
                    <a:pt x="1016000" y="157480"/>
                    <a:pt x="970280" y="203200"/>
                    <a:pt x="914400" y="203200"/>
                  </a:cubicBezTo>
                  <a:cubicBezTo>
                    <a:pt x="858520" y="203200"/>
                    <a:pt x="812800" y="157480"/>
                    <a:pt x="812800" y="101600"/>
                  </a:cubicBezTo>
                  <a:cubicBezTo>
                    <a:pt x="812800" y="45720"/>
                    <a:pt x="858520" y="0"/>
                    <a:pt x="914400" y="0"/>
                  </a:cubicBezTo>
                  <a:close/>
                  <a:moveTo>
                    <a:pt x="1320800" y="0"/>
                  </a:moveTo>
                  <a:cubicBezTo>
                    <a:pt x="1376680" y="0"/>
                    <a:pt x="1422400" y="45720"/>
                    <a:pt x="1422400" y="101600"/>
                  </a:cubicBezTo>
                  <a:cubicBezTo>
                    <a:pt x="1422400" y="157480"/>
                    <a:pt x="1376680" y="203200"/>
                    <a:pt x="1320800" y="203200"/>
                  </a:cubicBezTo>
                  <a:cubicBezTo>
                    <a:pt x="1264920" y="203200"/>
                    <a:pt x="1219200" y="157480"/>
                    <a:pt x="1219200" y="101600"/>
                  </a:cubicBezTo>
                  <a:cubicBezTo>
                    <a:pt x="1219200" y="45720"/>
                    <a:pt x="1264920" y="0"/>
                    <a:pt x="1320800" y="0"/>
                  </a:cubicBezTo>
                  <a:close/>
                  <a:moveTo>
                    <a:pt x="1727200" y="0"/>
                  </a:moveTo>
                  <a:cubicBezTo>
                    <a:pt x="1783080" y="0"/>
                    <a:pt x="1828800" y="45720"/>
                    <a:pt x="1828800" y="101600"/>
                  </a:cubicBezTo>
                  <a:cubicBezTo>
                    <a:pt x="1828800" y="157480"/>
                    <a:pt x="1783080" y="203200"/>
                    <a:pt x="1727200" y="203200"/>
                  </a:cubicBezTo>
                  <a:cubicBezTo>
                    <a:pt x="1671320" y="203200"/>
                    <a:pt x="1625600" y="157480"/>
                    <a:pt x="1625600" y="101600"/>
                  </a:cubicBezTo>
                  <a:cubicBezTo>
                    <a:pt x="1625600" y="45720"/>
                    <a:pt x="1671320" y="0"/>
                    <a:pt x="1727200" y="0"/>
                  </a:cubicBezTo>
                  <a:close/>
                  <a:moveTo>
                    <a:pt x="2133600" y="0"/>
                  </a:moveTo>
                  <a:cubicBezTo>
                    <a:pt x="2189480" y="0"/>
                    <a:pt x="2235200" y="45720"/>
                    <a:pt x="2235200" y="101600"/>
                  </a:cubicBezTo>
                  <a:cubicBezTo>
                    <a:pt x="2235200" y="157480"/>
                    <a:pt x="2189480" y="203200"/>
                    <a:pt x="2133600" y="203200"/>
                  </a:cubicBezTo>
                  <a:cubicBezTo>
                    <a:pt x="2077720" y="203200"/>
                    <a:pt x="2032000" y="157480"/>
                    <a:pt x="2032000" y="101600"/>
                  </a:cubicBezTo>
                  <a:cubicBezTo>
                    <a:pt x="2032000" y="45720"/>
                    <a:pt x="2077720" y="0"/>
                    <a:pt x="2133600" y="0"/>
                  </a:cubicBezTo>
                  <a:close/>
                  <a:moveTo>
                    <a:pt x="2540000" y="0"/>
                  </a:moveTo>
                  <a:cubicBezTo>
                    <a:pt x="2595880" y="0"/>
                    <a:pt x="2641600" y="45720"/>
                    <a:pt x="2641600" y="101600"/>
                  </a:cubicBezTo>
                  <a:cubicBezTo>
                    <a:pt x="2641600" y="157480"/>
                    <a:pt x="2595880" y="203200"/>
                    <a:pt x="2540000" y="203200"/>
                  </a:cubicBezTo>
                  <a:cubicBezTo>
                    <a:pt x="2484120" y="203200"/>
                    <a:pt x="2438400" y="157480"/>
                    <a:pt x="2438400" y="101600"/>
                  </a:cubicBezTo>
                  <a:cubicBezTo>
                    <a:pt x="2438400" y="45720"/>
                    <a:pt x="2484120" y="0"/>
                    <a:pt x="2540000" y="0"/>
                  </a:cubicBezTo>
                  <a:close/>
                  <a:moveTo>
                    <a:pt x="2946400" y="0"/>
                  </a:moveTo>
                  <a:cubicBezTo>
                    <a:pt x="3002280" y="0"/>
                    <a:pt x="3048000" y="45720"/>
                    <a:pt x="3048000" y="101600"/>
                  </a:cubicBezTo>
                  <a:cubicBezTo>
                    <a:pt x="3048000" y="157480"/>
                    <a:pt x="3002280" y="203200"/>
                    <a:pt x="2946400" y="203200"/>
                  </a:cubicBezTo>
                  <a:cubicBezTo>
                    <a:pt x="2890520" y="203200"/>
                    <a:pt x="2844800" y="157480"/>
                    <a:pt x="2844800" y="101600"/>
                  </a:cubicBezTo>
                  <a:cubicBezTo>
                    <a:pt x="2844800" y="45720"/>
                    <a:pt x="2890520" y="0"/>
                    <a:pt x="2946400" y="0"/>
                  </a:cubicBezTo>
                  <a:close/>
                  <a:moveTo>
                    <a:pt x="3352800" y="0"/>
                  </a:moveTo>
                  <a:cubicBezTo>
                    <a:pt x="3408680" y="0"/>
                    <a:pt x="3454400" y="45720"/>
                    <a:pt x="3454400" y="101600"/>
                  </a:cubicBezTo>
                  <a:cubicBezTo>
                    <a:pt x="3454400" y="157480"/>
                    <a:pt x="3408680" y="203200"/>
                    <a:pt x="3352800" y="203200"/>
                  </a:cubicBezTo>
                  <a:cubicBezTo>
                    <a:pt x="3296920" y="203200"/>
                    <a:pt x="3251200" y="157480"/>
                    <a:pt x="3251200" y="101600"/>
                  </a:cubicBezTo>
                  <a:cubicBezTo>
                    <a:pt x="3251200" y="45720"/>
                    <a:pt x="3296920" y="0"/>
                    <a:pt x="3352800" y="0"/>
                  </a:cubicBezTo>
                  <a:close/>
                  <a:moveTo>
                    <a:pt x="3759200" y="0"/>
                  </a:moveTo>
                  <a:cubicBezTo>
                    <a:pt x="3815080" y="0"/>
                    <a:pt x="3860800" y="45720"/>
                    <a:pt x="3860800" y="101600"/>
                  </a:cubicBezTo>
                  <a:cubicBezTo>
                    <a:pt x="3860800" y="157480"/>
                    <a:pt x="3815080" y="203200"/>
                    <a:pt x="3759200" y="203200"/>
                  </a:cubicBezTo>
                  <a:cubicBezTo>
                    <a:pt x="3703320" y="203200"/>
                    <a:pt x="3657600" y="157480"/>
                    <a:pt x="3657600" y="101600"/>
                  </a:cubicBezTo>
                  <a:cubicBezTo>
                    <a:pt x="3657600" y="45720"/>
                    <a:pt x="3703320" y="0"/>
                    <a:pt x="3759200" y="0"/>
                  </a:cubicBezTo>
                  <a:close/>
                  <a:moveTo>
                    <a:pt x="4165600" y="0"/>
                  </a:moveTo>
                  <a:cubicBezTo>
                    <a:pt x="4221480" y="0"/>
                    <a:pt x="4267200" y="45720"/>
                    <a:pt x="4267200" y="101600"/>
                  </a:cubicBezTo>
                  <a:cubicBezTo>
                    <a:pt x="4267200" y="157480"/>
                    <a:pt x="4221480" y="203200"/>
                    <a:pt x="4165600" y="203200"/>
                  </a:cubicBezTo>
                  <a:cubicBezTo>
                    <a:pt x="4109720" y="203200"/>
                    <a:pt x="4064000" y="157480"/>
                    <a:pt x="4064000" y="101600"/>
                  </a:cubicBezTo>
                  <a:cubicBezTo>
                    <a:pt x="4064000" y="45720"/>
                    <a:pt x="4109720" y="0"/>
                    <a:pt x="4165600" y="0"/>
                  </a:cubicBezTo>
                  <a:close/>
                  <a:moveTo>
                    <a:pt x="4572000" y="0"/>
                  </a:moveTo>
                  <a:cubicBezTo>
                    <a:pt x="4627880" y="0"/>
                    <a:pt x="4673600" y="45720"/>
                    <a:pt x="4673600" y="101600"/>
                  </a:cubicBezTo>
                  <a:cubicBezTo>
                    <a:pt x="4673600" y="157480"/>
                    <a:pt x="4627880" y="203200"/>
                    <a:pt x="4572000" y="203200"/>
                  </a:cubicBezTo>
                  <a:cubicBezTo>
                    <a:pt x="4516120" y="203200"/>
                    <a:pt x="4470400" y="157480"/>
                    <a:pt x="4470400" y="101600"/>
                  </a:cubicBezTo>
                  <a:cubicBezTo>
                    <a:pt x="4470400" y="45720"/>
                    <a:pt x="4516120" y="0"/>
                    <a:pt x="4572000" y="0"/>
                  </a:cubicBezTo>
                  <a:close/>
                  <a:moveTo>
                    <a:pt x="4978400" y="0"/>
                  </a:moveTo>
                  <a:cubicBezTo>
                    <a:pt x="5034280" y="0"/>
                    <a:pt x="5080000" y="45720"/>
                    <a:pt x="5080000" y="101600"/>
                  </a:cubicBezTo>
                  <a:cubicBezTo>
                    <a:pt x="5080000" y="157480"/>
                    <a:pt x="5034280" y="203200"/>
                    <a:pt x="4978400" y="203200"/>
                  </a:cubicBezTo>
                  <a:cubicBezTo>
                    <a:pt x="4922520" y="203200"/>
                    <a:pt x="4876800" y="157480"/>
                    <a:pt x="4876800" y="101600"/>
                  </a:cubicBezTo>
                  <a:cubicBezTo>
                    <a:pt x="4876800" y="45720"/>
                    <a:pt x="4922520" y="0"/>
                    <a:pt x="4978400" y="0"/>
                  </a:cubicBezTo>
                  <a:close/>
                  <a:moveTo>
                    <a:pt x="5384800" y="0"/>
                  </a:moveTo>
                  <a:cubicBezTo>
                    <a:pt x="5440680" y="0"/>
                    <a:pt x="5486400" y="45720"/>
                    <a:pt x="5486400" y="101600"/>
                  </a:cubicBezTo>
                  <a:cubicBezTo>
                    <a:pt x="5486400" y="157480"/>
                    <a:pt x="5440680" y="203200"/>
                    <a:pt x="5384800" y="203200"/>
                  </a:cubicBezTo>
                  <a:cubicBezTo>
                    <a:pt x="5328920" y="203200"/>
                    <a:pt x="5283200" y="157480"/>
                    <a:pt x="5283200" y="101600"/>
                  </a:cubicBezTo>
                  <a:cubicBezTo>
                    <a:pt x="5283200" y="45720"/>
                    <a:pt x="5328920" y="0"/>
                    <a:pt x="5384800" y="0"/>
                  </a:cubicBezTo>
                  <a:close/>
                  <a:moveTo>
                    <a:pt x="5791200" y="0"/>
                  </a:moveTo>
                  <a:cubicBezTo>
                    <a:pt x="5847080" y="0"/>
                    <a:pt x="5892800" y="45720"/>
                    <a:pt x="5892800" y="101600"/>
                  </a:cubicBezTo>
                  <a:cubicBezTo>
                    <a:pt x="5892800" y="157480"/>
                    <a:pt x="5847080" y="203200"/>
                    <a:pt x="5791200" y="203200"/>
                  </a:cubicBezTo>
                  <a:cubicBezTo>
                    <a:pt x="5735320" y="203200"/>
                    <a:pt x="5689600" y="157480"/>
                    <a:pt x="5689600" y="101600"/>
                  </a:cubicBezTo>
                  <a:cubicBezTo>
                    <a:pt x="5689600" y="45720"/>
                    <a:pt x="5735320" y="0"/>
                    <a:pt x="5791200" y="0"/>
                  </a:cubicBezTo>
                  <a:close/>
                  <a:moveTo>
                    <a:pt x="6197600" y="0"/>
                  </a:moveTo>
                  <a:cubicBezTo>
                    <a:pt x="6253480" y="0"/>
                    <a:pt x="6299200" y="45720"/>
                    <a:pt x="6299200" y="101600"/>
                  </a:cubicBezTo>
                  <a:cubicBezTo>
                    <a:pt x="6299200" y="157480"/>
                    <a:pt x="6253480" y="203200"/>
                    <a:pt x="6197600" y="203200"/>
                  </a:cubicBezTo>
                  <a:cubicBezTo>
                    <a:pt x="6141720" y="203200"/>
                    <a:pt x="6096000" y="157480"/>
                    <a:pt x="6096000" y="101600"/>
                  </a:cubicBezTo>
                  <a:cubicBezTo>
                    <a:pt x="6096000" y="45720"/>
                    <a:pt x="6141720" y="0"/>
                    <a:pt x="6197600" y="0"/>
                  </a:cubicBezTo>
                  <a:close/>
                  <a:moveTo>
                    <a:pt x="6604000" y="0"/>
                  </a:moveTo>
                  <a:cubicBezTo>
                    <a:pt x="6659880" y="0"/>
                    <a:pt x="6705600" y="45720"/>
                    <a:pt x="6705600" y="101600"/>
                  </a:cubicBezTo>
                  <a:cubicBezTo>
                    <a:pt x="6705600" y="157480"/>
                    <a:pt x="6659880" y="203200"/>
                    <a:pt x="6604000" y="203200"/>
                  </a:cubicBezTo>
                  <a:cubicBezTo>
                    <a:pt x="6548120" y="203200"/>
                    <a:pt x="6502400" y="157480"/>
                    <a:pt x="6502400" y="101600"/>
                  </a:cubicBezTo>
                  <a:cubicBezTo>
                    <a:pt x="6502400" y="45720"/>
                    <a:pt x="6548120" y="0"/>
                    <a:pt x="6604000" y="0"/>
                  </a:cubicBezTo>
                  <a:close/>
                  <a:moveTo>
                    <a:pt x="7010400" y="0"/>
                  </a:moveTo>
                  <a:cubicBezTo>
                    <a:pt x="7066280" y="0"/>
                    <a:pt x="7112000" y="45720"/>
                    <a:pt x="7112000" y="101600"/>
                  </a:cubicBezTo>
                  <a:cubicBezTo>
                    <a:pt x="7112000" y="157480"/>
                    <a:pt x="7066280" y="203200"/>
                    <a:pt x="7010400" y="203200"/>
                  </a:cubicBezTo>
                  <a:cubicBezTo>
                    <a:pt x="6954520" y="203200"/>
                    <a:pt x="6908800" y="157480"/>
                    <a:pt x="6908800" y="101600"/>
                  </a:cubicBezTo>
                  <a:cubicBezTo>
                    <a:pt x="6908800" y="45720"/>
                    <a:pt x="6954520" y="0"/>
                    <a:pt x="7010400" y="0"/>
                  </a:cubicBezTo>
                  <a:close/>
                  <a:moveTo>
                    <a:pt x="7416800" y="0"/>
                  </a:moveTo>
                  <a:cubicBezTo>
                    <a:pt x="7472680" y="0"/>
                    <a:pt x="7518400" y="45720"/>
                    <a:pt x="7518400" y="101600"/>
                  </a:cubicBezTo>
                  <a:cubicBezTo>
                    <a:pt x="7518400" y="157480"/>
                    <a:pt x="7472680" y="203200"/>
                    <a:pt x="7416800" y="203200"/>
                  </a:cubicBezTo>
                  <a:cubicBezTo>
                    <a:pt x="7360920" y="203200"/>
                    <a:pt x="7315200" y="157480"/>
                    <a:pt x="7315200" y="101600"/>
                  </a:cubicBezTo>
                  <a:cubicBezTo>
                    <a:pt x="7315200" y="45720"/>
                    <a:pt x="7360920" y="0"/>
                    <a:pt x="7416800" y="0"/>
                  </a:cubicBezTo>
                  <a:close/>
                  <a:moveTo>
                    <a:pt x="7823200" y="0"/>
                  </a:moveTo>
                  <a:cubicBezTo>
                    <a:pt x="7879080" y="0"/>
                    <a:pt x="7924800" y="45720"/>
                    <a:pt x="7924800" y="101600"/>
                  </a:cubicBezTo>
                  <a:cubicBezTo>
                    <a:pt x="7924800" y="157480"/>
                    <a:pt x="7879080" y="203200"/>
                    <a:pt x="7823200" y="203200"/>
                  </a:cubicBezTo>
                  <a:cubicBezTo>
                    <a:pt x="7767320" y="203200"/>
                    <a:pt x="7721600" y="157480"/>
                    <a:pt x="7721600" y="101600"/>
                  </a:cubicBezTo>
                  <a:cubicBezTo>
                    <a:pt x="7721600" y="45720"/>
                    <a:pt x="7767320" y="0"/>
                    <a:pt x="7823200" y="0"/>
                  </a:cubicBezTo>
                  <a:close/>
                  <a:moveTo>
                    <a:pt x="8229600" y="0"/>
                  </a:moveTo>
                  <a:cubicBezTo>
                    <a:pt x="8285480" y="0"/>
                    <a:pt x="8331200" y="45720"/>
                    <a:pt x="8331200" y="101600"/>
                  </a:cubicBezTo>
                  <a:cubicBezTo>
                    <a:pt x="8331200" y="157480"/>
                    <a:pt x="8285480" y="203200"/>
                    <a:pt x="8229600" y="203200"/>
                  </a:cubicBezTo>
                  <a:cubicBezTo>
                    <a:pt x="8173720" y="203200"/>
                    <a:pt x="8128000" y="157480"/>
                    <a:pt x="8128000" y="101600"/>
                  </a:cubicBezTo>
                  <a:cubicBezTo>
                    <a:pt x="8128000" y="45720"/>
                    <a:pt x="8173720" y="0"/>
                    <a:pt x="8229600" y="0"/>
                  </a:cubicBezTo>
                  <a:close/>
                </a:path>
              </a:pathLst>
            </a:custGeom>
            <a:solidFill>
              <a:srgbClr val="0E233E"/>
            </a:solidFill>
          </p:spPr>
        </p:sp>
      </p:grpSp>
      <p:grpSp>
        <p:nvGrpSpPr>
          <p:cNvPr id="5" name="Group 5"/>
          <p:cNvGrpSpPr/>
          <p:nvPr/>
        </p:nvGrpSpPr>
        <p:grpSpPr>
          <a:xfrm rot="5400000">
            <a:off x="3250414" y="2687310"/>
            <a:ext cx="5165421" cy="444221"/>
            <a:chOff x="0" y="0"/>
            <a:chExt cx="9194800" cy="812800"/>
          </a:xfrm>
        </p:grpSpPr>
        <p:sp>
          <p:nvSpPr>
            <p:cNvPr id="6" name="Freeform 6"/>
            <p:cNvSpPr/>
            <p:nvPr/>
          </p:nvSpPr>
          <p:spPr>
            <a:xfrm>
              <a:off x="457719" y="304800"/>
              <a:ext cx="8580931" cy="203200"/>
            </a:xfrm>
            <a:custGeom>
              <a:avLst/>
              <a:gdLst/>
              <a:ahLst/>
              <a:cxnLst/>
              <a:rect l="l" t="t" r="r" b="b"/>
              <a:pathLst>
                <a:path w="8580931" h="203200">
                  <a:moveTo>
                    <a:pt x="104646" y="0"/>
                  </a:moveTo>
                  <a:cubicBezTo>
                    <a:pt x="162201" y="0"/>
                    <a:pt x="209291" y="45720"/>
                    <a:pt x="209291" y="101600"/>
                  </a:cubicBezTo>
                  <a:cubicBezTo>
                    <a:pt x="209291" y="157480"/>
                    <a:pt x="162201" y="203200"/>
                    <a:pt x="104646" y="203200"/>
                  </a:cubicBezTo>
                  <a:cubicBezTo>
                    <a:pt x="47091" y="203200"/>
                    <a:pt x="0" y="157480"/>
                    <a:pt x="0" y="101600"/>
                  </a:cubicBezTo>
                  <a:cubicBezTo>
                    <a:pt x="0" y="45720"/>
                    <a:pt x="47091" y="0"/>
                    <a:pt x="104646" y="0"/>
                  </a:cubicBezTo>
                  <a:close/>
                  <a:moveTo>
                    <a:pt x="523228" y="0"/>
                  </a:moveTo>
                  <a:cubicBezTo>
                    <a:pt x="580783" y="0"/>
                    <a:pt x="627873" y="45720"/>
                    <a:pt x="627873" y="101600"/>
                  </a:cubicBezTo>
                  <a:cubicBezTo>
                    <a:pt x="627873" y="157480"/>
                    <a:pt x="580783" y="203200"/>
                    <a:pt x="523228" y="203200"/>
                  </a:cubicBezTo>
                  <a:cubicBezTo>
                    <a:pt x="465673" y="203200"/>
                    <a:pt x="418582" y="157480"/>
                    <a:pt x="418582" y="101600"/>
                  </a:cubicBezTo>
                  <a:cubicBezTo>
                    <a:pt x="418582" y="45720"/>
                    <a:pt x="465673" y="0"/>
                    <a:pt x="523228" y="0"/>
                  </a:cubicBezTo>
                  <a:close/>
                  <a:moveTo>
                    <a:pt x="941810" y="0"/>
                  </a:moveTo>
                  <a:cubicBezTo>
                    <a:pt x="999365" y="0"/>
                    <a:pt x="1046455" y="45720"/>
                    <a:pt x="1046455" y="101600"/>
                  </a:cubicBezTo>
                  <a:cubicBezTo>
                    <a:pt x="1046455" y="157480"/>
                    <a:pt x="999365" y="203200"/>
                    <a:pt x="941810" y="203200"/>
                  </a:cubicBezTo>
                  <a:cubicBezTo>
                    <a:pt x="884255" y="203200"/>
                    <a:pt x="837164" y="157480"/>
                    <a:pt x="837164" y="101600"/>
                  </a:cubicBezTo>
                  <a:cubicBezTo>
                    <a:pt x="837164" y="45720"/>
                    <a:pt x="884255" y="0"/>
                    <a:pt x="941810" y="0"/>
                  </a:cubicBezTo>
                  <a:close/>
                  <a:moveTo>
                    <a:pt x="1360392" y="0"/>
                  </a:moveTo>
                  <a:cubicBezTo>
                    <a:pt x="1417947" y="0"/>
                    <a:pt x="1465037" y="45720"/>
                    <a:pt x="1465037" y="101600"/>
                  </a:cubicBezTo>
                  <a:cubicBezTo>
                    <a:pt x="1465037" y="157480"/>
                    <a:pt x="1417947" y="203200"/>
                    <a:pt x="1360392" y="203200"/>
                  </a:cubicBezTo>
                  <a:cubicBezTo>
                    <a:pt x="1302837" y="203200"/>
                    <a:pt x="1255746" y="157480"/>
                    <a:pt x="1255746" y="101600"/>
                  </a:cubicBezTo>
                  <a:cubicBezTo>
                    <a:pt x="1255746" y="45720"/>
                    <a:pt x="1302837" y="0"/>
                    <a:pt x="1360392" y="0"/>
                  </a:cubicBezTo>
                  <a:close/>
                  <a:moveTo>
                    <a:pt x="1778974" y="0"/>
                  </a:moveTo>
                  <a:cubicBezTo>
                    <a:pt x="1836529" y="0"/>
                    <a:pt x="1883619" y="45720"/>
                    <a:pt x="1883619" y="101600"/>
                  </a:cubicBezTo>
                  <a:cubicBezTo>
                    <a:pt x="1883619" y="157480"/>
                    <a:pt x="1836529" y="203200"/>
                    <a:pt x="1778974" y="203200"/>
                  </a:cubicBezTo>
                  <a:cubicBezTo>
                    <a:pt x="1721419" y="203200"/>
                    <a:pt x="1674328" y="157480"/>
                    <a:pt x="1674328" y="101600"/>
                  </a:cubicBezTo>
                  <a:cubicBezTo>
                    <a:pt x="1674328" y="45720"/>
                    <a:pt x="1721419" y="0"/>
                    <a:pt x="1778974" y="0"/>
                  </a:cubicBezTo>
                  <a:close/>
                  <a:moveTo>
                    <a:pt x="2197556" y="0"/>
                  </a:moveTo>
                  <a:cubicBezTo>
                    <a:pt x="2255111" y="0"/>
                    <a:pt x="2302201" y="45720"/>
                    <a:pt x="2302201" y="101600"/>
                  </a:cubicBezTo>
                  <a:cubicBezTo>
                    <a:pt x="2302201" y="157480"/>
                    <a:pt x="2255111" y="203200"/>
                    <a:pt x="2197556" y="203200"/>
                  </a:cubicBezTo>
                  <a:cubicBezTo>
                    <a:pt x="2140001" y="203200"/>
                    <a:pt x="2092911" y="157480"/>
                    <a:pt x="2092911" y="101600"/>
                  </a:cubicBezTo>
                  <a:cubicBezTo>
                    <a:pt x="2092911" y="45720"/>
                    <a:pt x="2140001" y="0"/>
                    <a:pt x="2197556" y="0"/>
                  </a:cubicBezTo>
                  <a:close/>
                  <a:moveTo>
                    <a:pt x="2616138" y="0"/>
                  </a:moveTo>
                  <a:cubicBezTo>
                    <a:pt x="2673693" y="0"/>
                    <a:pt x="2720783" y="45720"/>
                    <a:pt x="2720783" y="101600"/>
                  </a:cubicBezTo>
                  <a:cubicBezTo>
                    <a:pt x="2720783" y="157480"/>
                    <a:pt x="2673693" y="203200"/>
                    <a:pt x="2616138" y="203200"/>
                  </a:cubicBezTo>
                  <a:cubicBezTo>
                    <a:pt x="2558583" y="203200"/>
                    <a:pt x="2511493" y="157480"/>
                    <a:pt x="2511493" y="101600"/>
                  </a:cubicBezTo>
                  <a:cubicBezTo>
                    <a:pt x="2511493" y="45720"/>
                    <a:pt x="2558583" y="0"/>
                    <a:pt x="2616138" y="0"/>
                  </a:cubicBezTo>
                  <a:close/>
                  <a:moveTo>
                    <a:pt x="3034720" y="0"/>
                  </a:moveTo>
                  <a:cubicBezTo>
                    <a:pt x="3092275" y="0"/>
                    <a:pt x="3139366" y="45720"/>
                    <a:pt x="3139366" y="101600"/>
                  </a:cubicBezTo>
                  <a:cubicBezTo>
                    <a:pt x="3139366" y="157480"/>
                    <a:pt x="3092275" y="203200"/>
                    <a:pt x="3034720" y="203200"/>
                  </a:cubicBezTo>
                  <a:cubicBezTo>
                    <a:pt x="2977165" y="203200"/>
                    <a:pt x="2930075" y="157480"/>
                    <a:pt x="2930075" y="101600"/>
                  </a:cubicBezTo>
                  <a:cubicBezTo>
                    <a:pt x="2930075" y="45720"/>
                    <a:pt x="2977165" y="0"/>
                    <a:pt x="3034720" y="0"/>
                  </a:cubicBezTo>
                  <a:close/>
                  <a:moveTo>
                    <a:pt x="3453302" y="0"/>
                  </a:moveTo>
                  <a:cubicBezTo>
                    <a:pt x="3510857" y="0"/>
                    <a:pt x="3557948" y="45720"/>
                    <a:pt x="3557948" y="101600"/>
                  </a:cubicBezTo>
                  <a:cubicBezTo>
                    <a:pt x="3557948" y="157480"/>
                    <a:pt x="3510857" y="203200"/>
                    <a:pt x="3453302" y="203200"/>
                  </a:cubicBezTo>
                  <a:cubicBezTo>
                    <a:pt x="3395747" y="203200"/>
                    <a:pt x="3348656" y="157480"/>
                    <a:pt x="3348656" y="101600"/>
                  </a:cubicBezTo>
                  <a:cubicBezTo>
                    <a:pt x="3348656" y="45720"/>
                    <a:pt x="3395747" y="0"/>
                    <a:pt x="3453302" y="0"/>
                  </a:cubicBezTo>
                  <a:close/>
                  <a:moveTo>
                    <a:pt x="3871884" y="0"/>
                  </a:moveTo>
                  <a:cubicBezTo>
                    <a:pt x="3929439" y="0"/>
                    <a:pt x="3976530" y="45720"/>
                    <a:pt x="3976530" y="101600"/>
                  </a:cubicBezTo>
                  <a:cubicBezTo>
                    <a:pt x="3976530" y="157480"/>
                    <a:pt x="3929439" y="203200"/>
                    <a:pt x="3871884" y="203200"/>
                  </a:cubicBezTo>
                  <a:cubicBezTo>
                    <a:pt x="3814329" y="203200"/>
                    <a:pt x="3767239" y="157480"/>
                    <a:pt x="3767239" y="101600"/>
                  </a:cubicBezTo>
                  <a:cubicBezTo>
                    <a:pt x="3767239" y="45720"/>
                    <a:pt x="3814329" y="0"/>
                    <a:pt x="3871884" y="0"/>
                  </a:cubicBezTo>
                  <a:close/>
                  <a:moveTo>
                    <a:pt x="4290466" y="0"/>
                  </a:moveTo>
                  <a:cubicBezTo>
                    <a:pt x="4348021" y="0"/>
                    <a:pt x="4395112" y="45720"/>
                    <a:pt x="4395112" y="101600"/>
                  </a:cubicBezTo>
                  <a:cubicBezTo>
                    <a:pt x="4395112" y="157480"/>
                    <a:pt x="4348021" y="203200"/>
                    <a:pt x="4290466" y="203200"/>
                  </a:cubicBezTo>
                  <a:cubicBezTo>
                    <a:pt x="4232911" y="203200"/>
                    <a:pt x="4185821" y="157480"/>
                    <a:pt x="4185821" y="101600"/>
                  </a:cubicBezTo>
                  <a:cubicBezTo>
                    <a:pt x="4185821" y="45720"/>
                    <a:pt x="4232911" y="0"/>
                    <a:pt x="4290466" y="0"/>
                  </a:cubicBezTo>
                  <a:close/>
                  <a:moveTo>
                    <a:pt x="4709048" y="0"/>
                  </a:moveTo>
                  <a:cubicBezTo>
                    <a:pt x="4766603" y="0"/>
                    <a:pt x="4813694" y="45720"/>
                    <a:pt x="4813694" y="101600"/>
                  </a:cubicBezTo>
                  <a:cubicBezTo>
                    <a:pt x="4813694" y="157480"/>
                    <a:pt x="4766603" y="203200"/>
                    <a:pt x="4709048" y="203200"/>
                  </a:cubicBezTo>
                  <a:cubicBezTo>
                    <a:pt x="4651493" y="203200"/>
                    <a:pt x="4604403" y="157480"/>
                    <a:pt x="4604403" y="101600"/>
                  </a:cubicBezTo>
                  <a:cubicBezTo>
                    <a:pt x="4604403" y="45720"/>
                    <a:pt x="4651493" y="0"/>
                    <a:pt x="4709048" y="0"/>
                  </a:cubicBezTo>
                  <a:close/>
                  <a:moveTo>
                    <a:pt x="5127630" y="0"/>
                  </a:moveTo>
                  <a:cubicBezTo>
                    <a:pt x="5185185" y="0"/>
                    <a:pt x="5232276" y="45720"/>
                    <a:pt x="5232276" y="101600"/>
                  </a:cubicBezTo>
                  <a:cubicBezTo>
                    <a:pt x="5232276" y="157480"/>
                    <a:pt x="5185185" y="203200"/>
                    <a:pt x="5127630" y="203200"/>
                  </a:cubicBezTo>
                  <a:cubicBezTo>
                    <a:pt x="5070075" y="203200"/>
                    <a:pt x="5022985" y="157480"/>
                    <a:pt x="5022985" y="101600"/>
                  </a:cubicBezTo>
                  <a:cubicBezTo>
                    <a:pt x="5022985" y="45720"/>
                    <a:pt x="5070075" y="0"/>
                    <a:pt x="5127630" y="0"/>
                  </a:cubicBezTo>
                  <a:close/>
                  <a:moveTo>
                    <a:pt x="5546212" y="0"/>
                  </a:moveTo>
                  <a:cubicBezTo>
                    <a:pt x="5603767" y="0"/>
                    <a:pt x="5650858" y="45720"/>
                    <a:pt x="5650858" y="101600"/>
                  </a:cubicBezTo>
                  <a:cubicBezTo>
                    <a:pt x="5650858" y="157480"/>
                    <a:pt x="5603767" y="203200"/>
                    <a:pt x="5546212" y="203200"/>
                  </a:cubicBezTo>
                  <a:cubicBezTo>
                    <a:pt x="5488657" y="203200"/>
                    <a:pt x="5441567" y="157480"/>
                    <a:pt x="5441567" y="101600"/>
                  </a:cubicBezTo>
                  <a:cubicBezTo>
                    <a:pt x="5441567" y="45720"/>
                    <a:pt x="5488657" y="0"/>
                    <a:pt x="5546212" y="0"/>
                  </a:cubicBezTo>
                  <a:close/>
                  <a:moveTo>
                    <a:pt x="5964794" y="0"/>
                  </a:moveTo>
                  <a:cubicBezTo>
                    <a:pt x="6022349" y="0"/>
                    <a:pt x="6069440" y="45720"/>
                    <a:pt x="6069440" y="101600"/>
                  </a:cubicBezTo>
                  <a:cubicBezTo>
                    <a:pt x="6069440" y="157480"/>
                    <a:pt x="6022349" y="203200"/>
                    <a:pt x="5964794" y="203200"/>
                  </a:cubicBezTo>
                  <a:cubicBezTo>
                    <a:pt x="5907239" y="203200"/>
                    <a:pt x="5860149" y="157480"/>
                    <a:pt x="5860149" y="101600"/>
                  </a:cubicBezTo>
                  <a:cubicBezTo>
                    <a:pt x="5860149" y="45720"/>
                    <a:pt x="5907239" y="0"/>
                    <a:pt x="5964794" y="0"/>
                  </a:cubicBezTo>
                  <a:close/>
                  <a:moveTo>
                    <a:pt x="6383377" y="0"/>
                  </a:moveTo>
                  <a:cubicBezTo>
                    <a:pt x="6440931" y="0"/>
                    <a:pt x="6488022" y="45720"/>
                    <a:pt x="6488022" y="101600"/>
                  </a:cubicBezTo>
                  <a:cubicBezTo>
                    <a:pt x="6488022" y="157480"/>
                    <a:pt x="6440931" y="203200"/>
                    <a:pt x="6383377" y="203200"/>
                  </a:cubicBezTo>
                  <a:cubicBezTo>
                    <a:pt x="6325821" y="203200"/>
                    <a:pt x="6278731" y="157480"/>
                    <a:pt x="6278731" y="101600"/>
                  </a:cubicBezTo>
                  <a:cubicBezTo>
                    <a:pt x="6278731" y="45720"/>
                    <a:pt x="6325821" y="0"/>
                    <a:pt x="6383377" y="0"/>
                  </a:cubicBezTo>
                  <a:close/>
                  <a:moveTo>
                    <a:pt x="6801958" y="0"/>
                  </a:moveTo>
                  <a:cubicBezTo>
                    <a:pt x="6859513" y="0"/>
                    <a:pt x="6906604" y="45720"/>
                    <a:pt x="6906604" y="101600"/>
                  </a:cubicBezTo>
                  <a:cubicBezTo>
                    <a:pt x="6906604" y="157480"/>
                    <a:pt x="6859513" y="203200"/>
                    <a:pt x="6801958" y="203200"/>
                  </a:cubicBezTo>
                  <a:cubicBezTo>
                    <a:pt x="6744403" y="203200"/>
                    <a:pt x="6697312" y="157480"/>
                    <a:pt x="6697312" y="101600"/>
                  </a:cubicBezTo>
                  <a:cubicBezTo>
                    <a:pt x="6697312" y="45720"/>
                    <a:pt x="6744403" y="0"/>
                    <a:pt x="6801958" y="0"/>
                  </a:cubicBezTo>
                  <a:close/>
                  <a:moveTo>
                    <a:pt x="7220540" y="0"/>
                  </a:moveTo>
                  <a:cubicBezTo>
                    <a:pt x="7278096" y="0"/>
                    <a:pt x="7325186" y="45720"/>
                    <a:pt x="7325186" y="101600"/>
                  </a:cubicBezTo>
                  <a:cubicBezTo>
                    <a:pt x="7325186" y="157480"/>
                    <a:pt x="7278096" y="203200"/>
                    <a:pt x="7220540" y="203200"/>
                  </a:cubicBezTo>
                  <a:cubicBezTo>
                    <a:pt x="7162986" y="203200"/>
                    <a:pt x="7115895" y="157480"/>
                    <a:pt x="7115895" y="101600"/>
                  </a:cubicBezTo>
                  <a:cubicBezTo>
                    <a:pt x="7115895" y="45720"/>
                    <a:pt x="7162985" y="0"/>
                    <a:pt x="7220540" y="0"/>
                  </a:cubicBezTo>
                  <a:close/>
                  <a:moveTo>
                    <a:pt x="7639122" y="0"/>
                  </a:moveTo>
                  <a:cubicBezTo>
                    <a:pt x="7696677" y="0"/>
                    <a:pt x="7743768" y="45720"/>
                    <a:pt x="7743768" y="101600"/>
                  </a:cubicBezTo>
                  <a:cubicBezTo>
                    <a:pt x="7743768" y="157480"/>
                    <a:pt x="7696677" y="203200"/>
                    <a:pt x="7639122" y="203200"/>
                  </a:cubicBezTo>
                  <a:cubicBezTo>
                    <a:pt x="7581567" y="203200"/>
                    <a:pt x="7534477" y="157480"/>
                    <a:pt x="7534477" y="101600"/>
                  </a:cubicBezTo>
                  <a:cubicBezTo>
                    <a:pt x="7534477" y="45720"/>
                    <a:pt x="7581567" y="0"/>
                    <a:pt x="7639122" y="0"/>
                  </a:cubicBezTo>
                  <a:close/>
                  <a:moveTo>
                    <a:pt x="8057705" y="0"/>
                  </a:moveTo>
                  <a:cubicBezTo>
                    <a:pt x="8115259" y="0"/>
                    <a:pt x="8162350" y="45720"/>
                    <a:pt x="8162350" y="101600"/>
                  </a:cubicBezTo>
                  <a:cubicBezTo>
                    <a:pt x="8162350" y="157480"/>
                    <a:pt x="8115259" y="203200"/>
                    <a:pt x="8057705" y="203200"/>
                  </a:cubicBezTo>
                  <a:cubicBezTo>
                    <a:pt x="8000149" y="203200"/>
                    <a:pt x="7953059" y="157480"/>
                    <a:pt x="7953059" y="101600"/>
                  </a:cubicBezTo>
                  <a:cubicBezTo>
                    <a:pt x="7953059" y="45720"/>
                    <a:pt x="8000149" y="0"/>
                    <a:pt x="8057705" y="0"/>
                  </a:cubicBezTo>
                  <a:close/>
                  <a:moveTo>
                    <a:pt x="8476286" y="0"/>
                  </a:moveTo>
                  <a:cubicBezTo>
                    <a:pt x="8533841" y="0"/>
                    <a:pt x="8580932" y="45720"/>
                    <a:pt x="8580932" y="101600"/>
                  </a:cubicBezTo>
                  <a:cubicBezTo>
                    <a:pt x="8580932" y="157480"/>
                    <a:pt x="8533841" y="203200"/>
                    <a:pt x="8476286" y="203200"/>
                  </a:cubicBezTo>
                  <a:cubicBezTo>
                    <a:pt x="8418731" y="203200"/>
                    <a:pt x="8371641" y="157480"/>
                    <a:pt x="8371641" y="101600"/>
                  </a:cubicBezTo>
                  <a:cubicBezTo>
                    <a:pt x="8371641" y="45720"/>
                    <a:pt x="8418731" y="0"/>
                    <a:pt x="8476286" y="0"/>
                  </a:cubicBezTo>
                  <a:close/>
                </a:path>
              </a:pathLst>
            </a:custGeom>
            <a:solidFill>
              <a:srgbClr val="0E233E"/>
            </a:solidFill>
          </p:spPr>
        </p:sp>
      </p:grpSp>
      <p:grpSp>
        <p:nvGrpSpPr>
          <p:cNvPr id="7" name="Group 7"/>
          <p:cNvGrpSpPr/>
          <p:nvPr/>
        </p:nvGrpSpPr>
        <p:grpSpPr>
          <a:xfrm rot="5400000">
            <a:off x="5845325" y="3918784"/>
            <a:ext cx="2891124" cy="255569"/>
            <a:chOff x="0" y="0"/>
            <a:chExt cx="9194800" cy="812800"/>
          </a:xfrm>
        </p:grpSpPr>
        <p:sp>
          <p:nvSpPr>
            <p:cNvPr id="8" name="Freeform 8"/>
            <p:cNvSpPr/>
            <p:nvPr/>
          </p:nvSpPr>
          <p:spPr>
            <a:xfrm>
              <a:off x="457200" y="304800"/>
              <a:ext cx="8331200" cy="203200"/>
            </a:xfrm>
            <a:custGeom>
              <a:avLst/>
              <a:gdLst/>
              <a:ahLst/>
              <a:cxnLst/>
              <a:rect l="l" t="t" r="r" b="b"/>
              <a:pathLst>
                <a:path w="8331200" h="203200">
                  <a:moveTo>
                    <a:pt x="101600" y="0"/>
                  </a:moveTo>
                  <a:cubicBezTo>
                    <a:pt x="157480" y="0"/>
                    <a:pt x="203200" y="45720"/>
                    <a:pt x="203200" y="101600"/>
                  </a:cubicBezTo>
                  <a:cubicBezTo>
                    <a:pt x="203200" y="157480"/>
                    <a:pt x="157480" y="203200"/>
                    <a:pt x="101600" y="203200"/>
                  </a:cubicBezTo>
                  <a:cubicBezTo>
                    <a:pt x="45720" y="203200"/>
                    <a:pt x="0" y="157480"/>
                    <a:pt x="0" y="101600"/>
                  </a:cubicBezTo>
                  <a:cubicBezTo>
                    <a:pt x="0" y="45720"/>
                    <a:pt x="45720" y="0"/>
                    <a:pt x="101600" y="0"/>
                  </a:cubicBezTo>
                  <a:close/>
                  <a:moveTo>
                    <a:pt x="508000" y="0"/>
                  </a:moveTo>
                  <a:cubicBezTo>
                    <a:pt x="563880" y="0"/>
                    <a:pt x="609600" y="45720"/>
                    <a:pt x="609600" y="101600"/>
                  </a:cubicBezTo>
                  <a:cubicBezTo>
                    <a:pt x="609600" y="157480"/>
                    <a:pt x="563880" y="203200"/>
                    <a:pt x="508000" y="203200"/>
                  </a:cubicBezTo>
                  <a:cubicBezTo>
                    <a:pt x="452120" y="203200"/>
                    <a:pt x="406400" y="157480"/>
                    <a:pt x="406400" y="101600"/>
                  </a:cubicBezTo>
                  <a:cubicBezTo>
                    <a:pt x="406400" y="45720"/>
                    <a:pt x="452120" y="0"/>
                    <a:pt x="508000" y="0"/>
                  </a:cubicBezTo>
                  <a:close/>
                  <a:moveTo>
                    <a:pt x="914400" y="0"/>
                  </a:moveTo>
                  <a:cubicBezTo>
                    <a:pt x="970280" y="0"/>
                    <a:pt x="1016000" y="45720"/>
                    <a:pt x="1016000" y="101600"/>
                  </a:cubicBezTo>
                  <a:cubicBezTo>
                    <a:pt x="1016000" y="157480"/>
                    <a:pt x="970280" y="203200"/>
                    <a:pt x="914400" y="203200"/>
                  </a:cubicBezTo>
                  <a:cubicBezTo>
                    <a:pt x="858520" y="203200"/>
                    <a:pt x="812800" y="157480"/>
                    <a:pt x="812800" y="101600"/>
                  </a:cubicBezTo>
                  <a:cubicBezTo>
                    <a:pt x="812800" y="45720"/>
                    <a:pt x="858520" y="0"/>
                    <a:pt x="914400" y="0"/>
                  </a:cubicBezTo>
                  <a:close/>
                  <a:moveTo>
                    <a:pt x="1320800" y="0"/>
                  </a:moveTo>
                  <a:cubicBezTo>
                    <a:pt x="1376680" y="0"/>
                    <a:pt x="1422400" y="45720"/>
                    <a:pt x="1422400" y="101600"/>
                  </a:cubicBezTo>
                  <a:cubicBezTo>
                    <a:pt x="1422400" y="157480"/>
                    <a:pt x="1376680" y="203200"/>
                    <a:pt x="1320800" y="203200"/>
                  </a:cubicBezTo>
                  <a:cubicBezTo>
                    <a:pt x="1264920" y="203200"/>
                    <a:pt x="1219200" y="157480"/>
                    <a:pt x="1219200" y="101600"/>
                  </a:cubicBezTo>
                  <a:cubicBezTo>
                    <a:pt x="1219200" y="45720"/>
                    <a:pt x="1264920" y="0"/>
                    <a:pt x="1320800" y="0"/>
                  </a:cubicBezTo>
                  <a:close/>
                  <a:moveTo>
                    <a:pt x="1727200" y="0"/>
                  </a:moveTo>
                  <a:cubicBezTo>
                    <a:pt x="1783080" y="0"/>
                    <a:pt x="1828800" y="45720"/>
                    <a:pt x="1828800" y="101600"/>
                  </a:cubicBezTo>
                  <a:cubicBezTo>
                    <a:pt x="1828800" y="157480"/>
                    <a:pt x="1783080" y="203200"/>
                    <a:pt x="1727200" y="203200"/>
                  </a:cubicBezTo>
                  <a:cubicBezTo>
                    <a:pt x="1671320" y="203200"/>
                    <a:pt x="1625600" y="157480"/>
                    <a:pt x="1625600" y="101600"/>
                  </a:cubicBezTo>
                  <a:cubicBezTo>
                    <a:pt x="1625600" y="45720"/>
                    <a:pt x="1671320" y="0"/>
                    <a:pt x="1727200" y="0"/>
                  </a:cubicBezTo>
                  <a:close/>
                  <a:moveTo>
                    <a:pt x="2133600" y="0"/>
                  </a:moveTo>
                  <a:cubicBezTo>
                    <a:pt x="2189480" y="0"/>
                    <a:pt x="2235200" y="45720"/>
                    <a:pt x="2235200" y="101600"/>
                  </a:cubicBezTo>
                  <a:cubicBezTo>
                    <a:pt x="2235200" y="157480"/>
                    <a:pt x="2189480" y="203200"/>
                    <a:pt x="2133600" y="203200"/>
                  </a:cubicBezTo>
                  <a:cubicBezTo>
                    <a:pt x="2077720" y="203200"/>
                    <a:pt x="2032000" y="157480"/>
                    <a:pt x="2032000" y="101600"/>
                  </a:cubicBezTo>
                  <a:cubicBezTo>
                    <a:pt x="2032000" y="45720"/>
                    <a:pt x="2077720" y="0"/>
                    <a:pt x="2133600" y="0"/>
                  </a:cubicBezTo>
                  <a:close/>
                  <a:moveTo>
                    <a:pt x="2540000" y="0"/>
                  </a:moveTo>
                  <a:cubicBezTo>
                    <a:pt x="2595880" y="0"/>
                    <a:pt x="2641600" y="45720"/>
                    <a:pt x="2641600" y="101600"/>
                  </a:cubicBezTo>
                  <a:cubicBezTo>
                    <a:pt x="2641600" y="157480"/>
                    <a:pt x="2595880" y="203200"/>
                    <a:pt x="2540000" y="203200"/>
                  </a:cubicBezTo>
                  <a:cubicBezTo>
                    <a:pt x="2484120" y="203200"/>
                    <a:pt x="2438400" y="157480"/>
                    <a:pt x="2438400" y="101600"/>
                  </a:cubicBezTo>
                  <a:cubicBezTo>
                    <a:pt x="2438400" y="45720"/>
                    <a:pt x="2484120" y="0"/>
                    <a:pt x="2540000" y="0"/>
                  </a:cubicBezTo>
                  <a:close/>
                  <a:moveTo>
                    <a:pt x="2946400" y="0"/>
                  </a:moveTo>
                  <a:cubicBezTo>
                    <a:pt x="3002280" y="0"/>
                    <a:pt x="3048000" y="45720"/>
                    <a:pt x="3048000" y="101600"/>
                  </a:cubicBezTo>
                  <a:cubicBezTo>
                    <a:pt x="3048000" y="157480"/>
                    <a:pt x="3002280" y="203200"/>
                    <a:pt x="2946400" y="203200"/>
                  </a:cubicBezTo>
                  <a:cubicBezTo>
                    <a:pt x="2890520" y="203200"/>
                    <a:pt x="2844800" y="157480"/>
                    <a:pt x="2844800" y="101600"/>
                  </a:cubicBezTo>
                  <a:cubicBezTo>
                    <a:pt x="2844800" y="45720"/>
                    <a:pt x="2890520" y="0"/>
                    <a:pt x="2946400" y="0"/>
                  </a:cubicBezTo>
                  <a:close/>
                  <a:moveTo>
                    <a:pt x="3352800" y="0"/>
                  </a:moveTo>
                  <a:cubicBezTo>
                    <a:pt x="3408680" y="0"/>
                    <a:pt x="3454400" y="45720"/>
                    <a:pt x="3454400" y="101600"/>
                  </a:cubicBezTo>
                  <a:cubicBezTo>
                    <a:pt x="3454400" y="157480"/>
                    <a:pt x="3408680" y="203200"/>
                    <a:pt x="3352800" y="203200"/>
                  </a:cubicBezTo>
                  <a:cubicBezTo>
                    <a:pt x="3296920" y="203200"/>
                    <a:pt x="3251200" y="157480"/>
                    <a:pt x="3251200" y="101600"/>
                  </a:cubicBezTo>
                  <a:cubicBezTo>
                    <a:pt x="3251200" y="45720"/>
                    <a:pt x="3296920" y="0"/>
                    <a:pt x="3352800" y="0"/>
                  </a:cubicBezTo>
                  <a:close/>
                  <a:moveTo>
                    <a:pt x="3759200" y="0"/>
                  </a:moveTo>
                  <a:cubicBezTo>
                    <a:pt x="3815080" y="0"/>
                    <a:pt x="3860800" y="45720"/>
                    <a:pt x="3860800" y="101600"/>
                  </a:cubicBezTo>
                  <a:cubicBezTo>
                    <a:pt x="3860800" y="157480"/>
                    <a:pt x="3815080" y="203200"/>
                    <a:pt x="3759200" y="203200"/>
                  </a:cubicBezTo>
                  <a:cubicBezTo>
                    <a:pt x="3703320" y="203200"/>
                    <a:pt x="3657600" y="157480"/>
                    <a:pt x="3657600" y="101600"/>
                  </a:cubicBezTo>
                  <a:cubicBezTo>
                    <a:pt x="3657600" y="45720"/>
                    <a:pt x="3703320" y="0"/>
                    <a:pt x="3759200" y="0"/>
                  </a:cubicBezTo>
                  <a:close/>
                  <a:moveTo>
                    <a:pt x="4165600" y="0"/>
                  </a:moveTo>
                  <a:cubicBezTo>
                    <a:pt x="4221480" y="0"/>
                    <a:pt x="4267200" y="45720"/>
                    <a:pt x="4267200" y="101600"/>
                  </a:cubicBezTo>
                  <a:cubicBezTo>
                    <a:pt x="4267200" y="157480"/>
                    <a:pt x="4221480" y="203200"/>
                    <a:pt x="4165600" y="203200"/>
                  </a:cubicBezTo>
                  <a:cubicBezTo>
                    <a:pt x="4109720" y="203200"/>
                    <a:pt x="4064000" y="157480"/>
                    <a:pt x="4064000" y="101600"/>
                  </a:cubicBezTo>
                  <a:cubicBezTo>
                    <a:pt x="4064000" y="45720"/>
                    <a:pt x="4109720" y="0"/>
                    <a:pt x="4165600" y="0"/>
                  </a:cubicBezTo>
                  <a:close/>
                  <a:moveTo>
                    <a:pt x="4572000" y="0"/>
                  </a:moveTo>
                  <a:cubicBezTo>
                    <a:pt x="4627880" y="0"/>
                    <a:pt x="4673600" y="45720"/>
                    <a:pt x="4673600" y="101600"/>
                  </a:cubicBezTo>
                  <a:cubicBezTo>
                    <a:pt x="4673600" y="157480"/>
                    <a:pt x="4627880" y="203200"/>
                    <a:pt x="4572000" y="203200"/>
                  </a:cubicBezTo>
                  <a:cubicBezTo>
                    <a:pt x="4516120" y="203200"/>
                    <a:pt x="4470400" y="157480"/>
                    <a:pt x="4470400" y="101600"/>
                  </a:cubicBezTo>
                  <a:cubicBezTo>
                    <a:pt x="4470400" y="45720"/>
                    <a:pt x="4516120" y="0"/>
                    <a:pt x="4572000" y="0"/>
                  </a:cubicBezTo>
                  <a:close/>
                  <a:moveTo>
                    <a:pt x="4978400" y="0"/>
                  </a:moveTo>
                  <a:cubicBezTo>
                    <a:pt x="5034280" y="0"/>
                    <a:pt x="5080000" y="45720"/>
                    <a:pt x="5080000" y="101600"/>
                  </a:cubicBezTo>
                  <a:cubicBezTo>
                    <a:pt x="5080000" y="157480"/>
                    <a:pt x="5034280" y="203200"/>
                    <a:pt x="4978400" y="203200"/>
                  </a:cubicBezTo>
                  <a:cubicBezTo>
                    <a:pt x="4922520" y="203200"/>
                    <a:pt x="4876800" y="157480"/>
                    <a:pt x="4876800" y="101600"/>
                  </a:cubicBezTo>
                  <a:cubicBezTo>
                    <a:pt x="4876800" y="45720"/>
                    <a:pt x="4922520" y="0"/>
                    <a:pt x="4978400" y="0"/>
                  </a:cubicBezTo>
                  <a:close/>
                  <a:moveTo>
                    <a:pt x="5384800" y="0"/>
                  </a:moveTo>
                  <a:cubicBezTo>
                    <a:pt x="5440680" y="0"/>
                    <a:pt x="5486400" y="45720"/>
                    <a:pt x="5486400" y="101600"/>
                  </a:cubicBezTo>
                  <a:cubicBezTo>
                    <a:pt x="5486400" y="157480"/>
                    <a:pt x="5440680" y="203200"/>
                    <a:pt x="5384800" y="203200"/>
                  </a:cubicBezTo>
                  <a:cubicBezTo>
                    <a:pt x="5328920" y="203200"/>
                    <a:pt x="5283200" y="157480"/>
                    <a:pt x="5283200" y="101600"/>
                  </a:cubicBezTo>
                  <a:cubicBezTo>
                    <a:pt x="5283200" y="45720"/>
                    <a:pt x="5328920" y="0"/>
                    <a:pt x="5384800" y="0"/>
                  </a:cubicBezTo>
                  <a:close/>
                  <a:moveTo>
                    <a:pt x="5791200" y="0"/>
                  </a:moveTo>
                  <a:cubicBezTo>
                    <a:pt x="5847080" y="0"/>
                    <a:pt x="5892800" y="45720"/>
                    <a:pt x="5892800" y="101600"/>
                  </a:cubicBezTo>
                  <a:cubicBezTo>
                    <a:pt x="5892800" y="157480"/>
                    <a:pt x="5847080" y="203200"/>
                    <a:pt x="5791200" y="203200"/>
                  </a:cubicBezTo>
                  <a:cubicBezTo>
                    <a:pt x="5735320" y="203200"/>
                    <a:pt x="5689600" y="157480"/>
                    <a:pt x="5689600" y="101600"/>
                  </a:cubicBezTo>
                  <a:cubicBezTo>
                    <a:pt x="5689600" y="45720"/>
                    <a:pt x="5735320" y="0"/>
                    <a:pt x="5791200" y="0"/>
                  </a:cubicBezTo>
                  <a:close/>
                  <a:moveTo>
                    <a:pt x="6197600" y="0"/>
                  </a:moveTo>
                  <a:cubicBezTo>
                    <a:pt x="6253480" y="0"/>
                    <a:pt x="6299200" y="45720"/>
                    <a:pt x="6299200" y="101600"/>
                  </a:cubicBezTo>
                  <a:cubicBezTo>
                    <a:pt x="6299200" y="157480"/>
                    <a:pt x="6253480" y="203200"/>
                    <a:pt x="6197600" y="203200"/>
                  </a:cubicBezTo>
                  <a:cubicBezTo>
                    <a:pt x="6141720" y="203200"/>
                    <a:pt x="6096000" y="157480"/>
                    <a:pt x="6096000" y="101600"/>
                  </a:cubicBezTo>
                  <a:cubicBezTo>
                    <a:pt x="6096000" y="45720"/>
                    <a:pt x="6141720" y="0"/>
                    <a:pt x="6197600" y="0"/>
                  </a:cubicBezTo>
                  <a:close/>
                  <a:moveTo>
                    <a:pt x="6604000" y="0"/>
                  </a:moveTo>
                  <a:cubicBezTo>
                    <a:pt x="6659880" y="0"/>
                    <a:pt x="6705600" y="45720"/>
                    <a:pt x="6705600" y="101600"/>
                  </a:cubicBezTo>
                  <a:cubicBezTo>
                    <a:pt x="6705600" y="157480"/>
                    <a:pt x="6659880" y="203200"/>
                    <a:pt x="6604000" y="203200"/>
                  </a:cubicBezTo>
                  <a:cubicBezTo>
                    <a:pt x="6548120" y="203200"/>
                    <a:pt x="6502400" y="157480"/>
                    <a:pt x="6502400" y="101600"/>
                  </a:cubicBezTo>
                  <a:cubicBezTo>
                    <a:pt x="6502400" y="45720"/>
                    <a:pt x="6548120" y="0"/>
                    <a:pt x="6604000" y="0"/>
                  </a:cubicBezTo>
                  <a:close/>
                  <a:moveTo>
                    <a:pt x="7010400" y="0"/>
                  </a:moveTo>
                  <a:cubicBezTo>
                    <a:pt x="7066280" y="0"/>
                    <a:pt x="7112000" y="45720"/>
                    <a:pt x="7112000" y="101600"/>
                  </a:cubicBezTo>
                  <a:cubicBezTo>
                    <a:pt x="7112000" y="157480"/>
                    <a:pt x="7066280" y="203200"/>
                    <a:pt x="7010400" y="203200"/>
                  </a:cubicBezTo>
                  <a:cubicBezTo>
                    <a:pt x="6954520" y="203200"/>
                    <a:pt x="6908800" y="157480"/>
                    <a:pt x="6908800" y="101600"/>
                  </a:cubicBezTo>
                  <a:cubicBezTo>
                    <a:pt x="6908800" y="45720"/>
                    <a:pt x="6954520" y="0"/>
                    <a:pt x="7010400" y="0"/>
                  </a:cubicBezTo>
                  <a:close/>
                  <a:moveTo>
                    <a:pt x="7416800" y="0"/>
                  </a:moveTo>
                  <a:cubicBezTo>
                    <a:pt x="7472680" y="0"/>
                    <a:pt x="7518400" y="45720"/>
                    <a:pt x="7518400" y="101600"/>
                  </a:cubicBezTo>
                  <a:cubicBezTo>
                    <a:pt x="7518400" y="157480"/>
                    <a:pt x="7472680" y="203200"/>
                    <a:pt x="7416800" y="203200"/>
                  </a:cubicBezTo>
                  <a:cubicBezTo>
                    <a:pt x="7360920" y="203200"/>
                    <a:pt x="7315200" y="157480"/>
                    <a:pt x="7315200" y="101600"/>
                  </a:cubicBezTo>
                  <a:cubicBezTo>
                    <a:pt x="7315200" y="45720"/>
                    <a:pt x="7360920" y="0"/>
                    <a:pt x="7416800" y="0"/>
                  </a:cubicBezTo>
                  <a:close/>
                  <a:moveTo>
                    <a:pt x="7823200" y="0"/>
                  </a:moveTo>
                  <a:cubicBezTo>
                    <a:pt x="7879080" y="0"/>
                    <a:pt x="7924800" y="45720"/>
                    <a:pt x="7924800" y="101600"/>
                  </a:cubicBezTo>
                  <a:cubicBezTo>
                    <a:pt x="7924800" y="157480"/>
                    <a:pt x="7879080" y="203200"/>
                    <a:pt x="7823200" y="203200"/>
                  </a:cubicBezTo>
                  <a:cubicBezTo>
                    <a:pt x="7767320" y="203200"/>
                    <a:pt x="7721600" y="157480"/>
                    <a:pt x="7721600" y="101600"/>
                  </a:cubicBezTo>
                  <a:cubicBezTo>
                    <a:pt x="7721600" y="45720"/>
                    <a:pt x="7767320" y="0"/>
                    <a:pt x="7823200" y="0"/>
                  </a:cubicBezTo>
                  <a:close/>
                  <a:moveTo>
                    <a:pt x="8229600" y="0"/>
                  </a:moveTo>
                  <a:cubicBezTo>
                    <a:pt x="8285480" y="0"/>
                    <a:pt x="8331200" y="45720"/>
                    <a:pt x="8331200" y="101600"/>
                  </a:cubicBezTo>
                  <a:cubicBezTo>
                    <a:pt x="8331200" y="157480"/>
                    <a:pt x="8285480" y="203200"/>
                    <a:pt x="8229600" y="203200"/>
                  </a:cubicBezTo>
                  <a:cubicBezTo>
                    <a:pt x="8173720" y="203200"/>
                    <a:pt x="8128000" y="157480"/>
                    <a:pt x="8128000" y="101600"/>
                  </a:cubicBezTo>
                  <a:cubicBezTo>
                    <a:pt x="8128000" y="45720"/>
                    <a:pt x="8173720" y="0"/>
                    <a:pt x="8229600" y="0"/>
                  </a:cubicBezTo>
                  <a:close/>
                </a:path>
              </a:pathLst>
            </a:custGeom>
            <a:solidFill>
              <a:srgbClr val="0E233E"/>
            </a:solidFill>
          </p:spPr>
        </p:sp>
      </p:grpSp>
      <p:grpSp>
        <p:nvGrpSpPr>
          <p:cNvPr id="9" name="Group 9"/>
          <p:cNvGrpSpPr/>
          <p:nvPr/>
        </p:nvGrpSpPr>
        <p:grpSpPr>
          <a:xfrm>
            <a:off x="2470299" y="5601020"/>
            <a:ext cx="6725653" cy="772781"/>
            <a:chOff x="0" y="0"/>
            <a:chExt cx="3835405" cy="440690"/>
          </a:xfrm>
        </p:grpSpPr>
        <p:sp>
          <p:nvSpPr>
            <p:cNvPr id="10" name="Freeform 10"/>
            <p:cNvSpPr/>
            <p:nvPr/>
          </p:nvSpPr>
          <p:spPr>
            <a:xfrm>
              <a:off x="0" y="0"/>
              <a:ext cx="3835405" cy="440690"/>
            </a:xfrm>
            <a:custGeom>
              <a:avLst/>
              <a:gdLst/>
              <a:ahLst/>
              <a:cxnLst/>
              <a:rect l="l" t="t" r="r" b="b"/>
              <a:pathLst>
                <a:path w="3835405" h="440690">
                  <a:moveTo>
                    <a:pt x="3797305" y="0"/>
                  </a:moveTo>
                  <a:cubicBezTo>
                    <a:pt x="3775715" y="0"/>
                    <a:pt x="3759205" y="16510"/>
                    <a:pt x="3759205" y="38100"/>
                  </a:cubicBezTo>
                  <a:lnTo>
                    <a:pt x="3759205" y="193040"/>
                  </a:lnTo>
                  <a:lnTo>
                    <a:pt x="76200" y="193040"/>
                  </a:lnTo>
                  <a:lnTo>
                    <a:pt x="76200" y="38100"/>
                  </a:lnTo>
                  <a:cubicBezTo>
                    <a:pt x="76200" y="16510"/>
                    <a:pt x="59690" y="0"/>
                    <a:pt x="38100" y="0"/>
                  </a:cubicBezTo>
                  <a:cubicBezTo>
                    <a:pt x="16510" y="0"/>
                    <a:pt x="0" y="16510"/>
                    <a:pt x="0" y="38100"/>
                  </a:cubicBezTo>
                  <a:lnTo>
                    <a:pt x="0" y="402590"/>
                  </a:lnTo>
                  <a:cubicBezTo>
                    <a:pt x="0" y="424180"/>
                    <a:pt x="16510" y="440690"/>
                    <a:pt x="38100" y="440690"/>
                  </a:cubicBezTo>
                  <a:cubicBezTo>
                    <a:pt x="59690" y="440690"/>
                    <a:pt x="76200" y="424180"/>
                    <a:pt x="76200" y="402590"/>
                  </a:cubicBezTo>
                  <a:lnTo>
                    <a:pt x="76200" y="269240"/>
                  </a:lnTo>
                  <a:lnTo>
                    <a:pt x="3759205" y="269240"/>
                  </a:lnTo>
                  <a:lnTo>
                    <a:pt x="3759205" y="402590"/>
                  </a:lnTo>
                  <a:cubicBezTo>
                    <a:pt x="3759205" y="424180"/>
                    <a:pt x="3775715" y="440690"/>
                    <a:pt x="3797305" y="440690"/>
                  </a:cubicBezTo>
                  <a:cubicBezTo>
                    <a:pt x="3818896" y="440690"/>
                    <a:pt x="3835405" y="424180"/>
                    <a:pt x="3835405" y="402590"/>
                  </a:cubicBezTo>
                  <a:lnTo>
                    <a:pt x="3835405" y="38100"/>
                  </a:lnTo>
                  <a:cubicBezTo>
                    <a:pt x="3835405" y="16510"/>
                    <a:pt x="3817626" y="0"/>
                    <a:pt x="3797305" y="0"/>
                  </a:cubicBezTo>
                  <a:close/>
                </a:path>
              </a:pathLst>
            </a:custGeom>
            <a:solidFill>
              <a:srgbClr val="FCFFFF"/>
            </a:solidFill>
          </p:spPr>
        </p:sp>
      </p:grpSp>
      <p:sp>
        <p:nvSpPr>
          <p:cNvPr id="11" name="TextBox 11"/>
          <p:cNvSpPr txBox="1"/>
          <p:nvPr/>
        </p:nvSpPr>
        <p:spPr>
          <a:xfrm>
            <a:off x="3406867" y="5441331"/>
            <a:ext cx="1824377" cy="469872"/>
          </a:xfrm>
          <a:prstGeom prst="rect">
            <a:avLst/>
          </a:prstGeom>
        </p:spPr>
        <p:txBody>
          <a:bodyPr lIns="0" tIns="0" rIns="0" bIns="0" rtlCol="0" anchor="t">
            <a:spAutoFit/>
          </a:bodyPr>
          <a:lstStyle/>
          <a:p>
            <a:pPr marL="0" marR="0" lvl="0" indent="0" algn="ctr" defTabSz="60963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CFFFF"/>
                </a:solidFill>
                <a:effectLst/>
                <a:uLnTx/>
                <a:uFillTx/>
                <a:latin typeface="Open Sans Bold"/>
                <a:ea typeface="+mn-ea"/>
                <a:cs typeface="+mn-cs"/>
              </a:rPr>
              <a:t>3yrs</a:t>
            </a:r>
          </a:p>
        </p:txBody>
      </p:sp>
      <p:sp>
        <p:nvSpPr>
          <p:cNvPr id="12" name="TextBox 12"/>
          <p:cNvSpPr txBox="1"/>
          <p:nvPr/>
        </p:nvSpPr>
        <p:spPr>
          <a:xfrm>
            <a:off x="4920936" y="5441331"/>
            <a:ext cx="1824377" cy="469872"/>
          </a:xfrm>
          <a:prstGeom prst="rect">
            <a:avLst/>
          </a:prstGeom>
        </p:spPr>
        <p:txBody>
          <a:bodyPr lIns="0" tIns="0" rIns="0" bIns="0" rtlCol="0" anchor="t">
            <a:spAutoFit/>
          </a:bodyPr>
          <a:lstStyle/>
          <a:p>
            <a:pPr marL="0" marR="0" lvl="0" indent="0" algn="ctr" defTabSz="60963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CFFFF"/>
                </a:solidFill>
                <a:effectLst/>
                <a:uLnTx/>
                <a:uFillTx/>
                <a:latin typeface="Open Sans Bold"/>
                <a:ea typeface="+mn-ea"/>
                <a:cs typeface="+mn-cs"/>
              </a:rPr>
              <a:t>5-7yrs</a:t>
            </a:r>
          </a:p>
        </p:txBody>
      </p:sp>
      <p:sp>
        <p:nvSpPr>
          <p:cNvPr id="13" name="TextBox 13"/>
          <p:cNvSpPr txBox="1"/>
          <p:nvPr/>
        </p:nvSpPr>
        <p:spPr>
          <a:xfrm>
            <a:off x="6506483" y="5441331"/>
            <a:ext cx="2689468" cy="469872"/>
          </a:xfrm>
          <a:prstGeom prst="rect">
            <a:avLst/>
          </a:prstGeom>
        </p:spPr>
        <p:txBody>
          <a:bodyPr lIns="0" tIns="0" rIns="0" bIns="0" rtlCol="0" anchor="t">
            <a:spAutoFit/>
          </a:bodyPr>
          <a:lstStyle/>
          <a:p>
            <a:pPr marL="0" marR="0" lvl="0" indent="0" algn="ctr" defTabSz="60963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CFFFF"/>
                </a:solidFill>
                <a:effectLst/>
                <a:uLnTx/>
                <a:uFillTx/>
                <a:latin typeface="Open Sans Bold"/>
                <a:ea typeface="+mn-ea"/>
                <a:cs typeface="+mn-cs"/>
              </a:rPr>
              <a:t>20-50+ yrs</a:t>
            </a:r>
          </a:p>
        </p:txBody>
      </p:sp>
      <p:sp>
        <p:nvSpPr>
          <p:cNvPr id="14" name="TextBox 14"/>
          <p:cNvSpPr txBox="1"/>
          <p:nvPr/>
        </p:nvSpPr>
        <p:spPr>
          <a:xfrm>
            <a:off x="494754" y="635000"/>
            <a:ext cx="3100090" cy="970009"/>
          </a:xfrm>
          <a:prstGeom prst="rect">
            <a:avLst/>
          </a:prstGeom>
        </p:spPr>
        <p:txBody>
          <a:bodyPr lIns="0" tIns="0" rIns="0" bIns="0" rtlCol="0" anchor="t">
            <a:spAutoFit/>
          </a:bodyPr>
          <a:lstStyle/>
          <a:p>
            <a:pPr marL="0" marR="0" lvl="0" indent="0" algn="ctr" defTabSz="60963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CFFFF"/>
                </a:solidFill>
                <a:effectLst/>
                <a:uLnTx/>
                <a:uFillTx/>
                <a:latin typeface="Open Sans Extra Bold"/>
                <a:ea typeface="+mn-ea"/>
                <a:cs typeface="+mn-cs"/>
              </a:rPr>
              <a:t>Average  Church </a:t>
            </a:r>
          </a:p>
          <a:p>
            <a:pPr marL="0" marR="0" lvl="0" indent="0" algn="ctr" defTabSz="60963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CFFFF"/>
                </a:solidFill>
                <a:effectLst/>
                <a:uLnTx/>
                <a:uFillTx/>
                <a:latin typeface="Open Sans Extra Bold"/>
                <a:ea typeface="+mn-ea"/>
                <a:cs typeface="+mn-cs"/>
              </a:rPr>
              <a:t>Life Cycle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342" t="24804" r="11513" b="26769"/>
          <a:stretch>
            <a:fillRect/>
          </a:stretch>
        </p:blipFill>
        <p:spPr>
          <a:xfrm>
            <a:off x="2233025" y="363412"/>
            <a:ext cx="9273175" cy="6494588"/>
          </a:xfrm>
          <a:prstGeom prst="rect">
            <a:avLst/>
          </a:prstGeom>
        </p:spPr>
      </p:pic>
      <p:sp>
        <p:nvSpPr>
          <p:cNvPr id="3" name="TextBox 3"/>
          <p:cNvSpPr txBox="1"/>
          <p:nvPr/>
        </p:nvSpPr>
        <p:spPr>
          <a:xfrm>
            <a:off x="9042400" y="3009559"/>
            <a:ext cx="2068009" cy="746423"/>
          </a:xfrm>
          <a:prstGeom prst="rect">
            <a:avLst/>
          </a:prstGeom>
        </p:spPr>
        <p:txBody>
          <a:bodyPr wrap="square" lIns="0" tIns="0" rIns="0" bIns="0" rtlCol="0" anchor="t">
            <a:spAutoFit/>
          </a:bodyPr>
          <a:lstStyle/>
          <a:p>
            <a:pPr marL="0" marR="0" lvl="0" indent="0" algn="ctr" defTabSz="609630" rtl="0" eaLnBrk="1" fontAlgn="auto" latinLnBrk="0" hangingPunct="1">
              <a:lnSpc>
                <a:spcPts val="6206"/>
              </a:lnSpc>
              <a:spcBef>
                <a:spcPts val="0"/>
              </a:spcBef>
              <a:spcAft>
                <a:spcPts val="0"/>
              </a:spcAft>
              <a:buClrTx/>
              <a:buSzTx/>
              <a:buFontTx/>
              <a:buNone/>
              <a:tabLst/>
              <a:defRPr/>
            </a:pPr>
            <a:r>
              <a:rPr kumimoji="0" lang="en-US" sz="4433" b="0" i="0" u="sng" strike="noStrike" kern="1200" cap="none" spc="0" normalizeH="0" baseline="0" noProof="0" dirty="0">
                <a:ln>
                  <a:noFill/>
                </a:ln>
                <a:solidFill>
                  <a:srgbClr val="FCFFFF"/>
                </a:solidFill>
                <a:effectLst/>
                <a:uLnTx/>
                <a:uFillTx/>
                <a:latin typeface="Open Sans Extra Bold"/>
                <a:ea typeface="+mn-ea"/>
                <a:cs typeface="+mn-cs"/>
              </a:rPr>
              <a:t>Why?</a:t>
            </a:r>
          </a:p>
        </p:txBody>
      </p:sp>
      <p:sp>
        <p:nvSpPr>
          <p:cNvPr id="4" name="TextBox 4"/>
          <p:cNvSpPr txBox="1"/>
          <p:nvPr/>
        </p:nvSpPr>
        <p:spPr>
          <a:xfrm>
            <a:off x="685801" y="3009559"/>
            <a:ext cx="2262996" cy="746423"/>
          </a:xfrm>
          <a:prstGeom prst="rect">
            <a:avLst/>
          </a:prstGeom>
        </p:spPr>
        <p:txBody>
          <a:bodyPr wrap="square" lIns="0" tIns="0" rIns="0" bIns="0" rtlCol="0" anchor="t">
            <a:spAutoFit/>
          </a:bodyPr>
          <a:lstStyle/>
          <a:p>
            <a:pPr marL="0" marR="0" lvl="0" indent="0" algn="ctr" defTabSz="609630" rtl="0" eaLnBrk="1" fontAlgn="auto" latinLnBrk="0" hangingPunct="1">
              <a:lnSpc>
                <a:spcPts val="6206"/>
              </a:lnSpc>
              <a:spcBef>
                <a:spcPts val="0"/>
              </a:spcBef>
              <a:spcAft>
                <a:spcPts val="0"/>
              </a:spcAft>
              <a:buClrTx/>
              <a:buSzTx/>
              <a:buFontTx/>
              <a:buNone/>
              <a:tabLst/>
              <a:defRPr/>
            </a:pPr>
            <a:r>
              <a:rPr kumimoji="0" lang="en-US" sz="4433" b="0" i="0" u="sng" strike="noStrike" kern="1200" cap="none" spc="0" normalizeH="0" baseline="0" noProof="0" dirty="0">
                <a:ln>
                  <a:noFill/>
                </a:ln>
                <a:solidFill>
                  <a:srgbClr val="FCFFFF"/>
                </a:solidFill>
                <a:effectLst/>
                <a:uLnTx/>
                <a:uFillTx/>
                <a:latin typeface="Open Sans Extra Bold"/>
                <a:ea typeface="+mn-ea"/>
                <a:cs typeface="+mn-cs"/>
              </a:rPr>
              <a:t>What?</a:t>
            </a:r>
          </a:p>
        </p:txBody>
      </p:sp>
      <p:sp>
        <p:nvSpPr>
          <p:cNvPr id="6" name="TextBox 6"/>
          <p:cNvSpPr txBox="1"/>
          <p:nvPr/>
        </p:nvSpPr>
        <p:spPr>
          <a:xfrm>
            <a:off x="9347200" y="3718997"/>
            <a:ext cx="2675462" cy="1115818"/>
          </a:xfrm>
          <a:prstGeom prst="rect">
            <a:avLst/>
          </a:prstGeom>
        </p:spPr>
        <p:txBody>
          <a:bodyPr lIns="0" tIns="0" rIns="0" bIns="0" rtlCol="0" anchor="t">
            <a:spAutoFit/>
          </a:bodyPr>
          <a:lstStyle/>
          <a:p>
            <a:pPr marL="0" marR="0" lvl="0" indent="0" algn="l" defTabSz="60963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CFFFF"/>
                </a:solidFill>
                <a:effectLst/>
                <a:uLnTx/>
                <a:uFillTx/>
                <a:latin typeface="Open Sans"/>
                <a:ea typeface="+mn-ea"/>
                <a:cs typeface="+mn-cs"/>
              </a:rPr>
              <a:t>why are </a:t>
            </a:r>
          </a:p>
          <a:p>
            <a:pPr marL="0" marR="0" lvl="0" indent="0" algn="l" defTabSz="60963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CFFFF"/>
                </a:solidFill>
                <a:effectLst/>
                <a:uLnTx/>
                <a:uFillTx/>
                <a:latin typeface="Open Sans"/>
                <a:ea typeface="+mn-ea"/>
                <a:cs typeface="+mn-cs"/>
              </a:rPr>
              <a:t>we declining?</a:t>
            </a:r>
          </a:p>
        </p:txBody>
      </p:sp>
      <p:sp>
        <p:nvSpPr>
          <p:cNvPr id="7" name="TextBox 7"/>
          <p:cNvSpPr txBox="1"/>
          <p:nvPr/>
        </p:nvSpPr>
        <p:spPr>
          <a:xfrm>
            <a:off x="5283200" y="1760429"/>
            <a:ext cx="1853959" cy="746423"/>
          </a:xfrm>
          <a:prstGeom prst="rect">
            <a:avLst/>
          </a:prstGeom>
        </p:spPr>
        <p:txBody>
          <a:bodyPr wrap="square" lIns="0" tIns="0" rIns="0" bIns="0" rtlCol="0" anchor="t">
            <a:spAutoFit/>
          </a:bodyPr>
          <a:lstStyle/>
          <a:p>
            <a:pPr marL="0" marR="0" lvl="0" indent="0" algn="ctr" defTabSz="609630" rtl="0" eaLnBrk="1" fontAlgn="auto" latinLnBrk="0" hangingPunct="1">
              <a:lnSpc>
                <a:spcPts val="6206"/>
              </a:lnSpc>
              <a:spcBef>
                <a:spcPts val="0"/>
              </a:spcBef>
              <a:spcAft>
                <a:spcPts val="0"/>
              </a:spcAft>
              <a:buClrTx/>
              <a:buSzTx/>
              <a:buFontTx/>
              <a:buNone/>
              <a:tabLst/>
              <a:defRPr/>
            </a:pPr>
            <a:r>
              <a:rPr kumimoji="0" lang="en-US" sz="4433" b="0" i="0" u="sng" strike="noStrike" kern="1200" cap="none" spc="0" normalizeH="0" baseline="0" noProof="0" dirty="0">
                <a:ln>
                  <a:noFill/>
                </a:ln>
                <a:solidFill>
                  <a:srgbClr val="FCFFFF"/>
                </a:solidFill>
                <a:effectLst/>
                <a:uLnTx/>
                <a:uFillTx/>
                <a:latin typeface="Open Sans Extra Bold"/>
                <a:ea typeface="+mn-ea"/>
                <a:cs typeface="+mn-cs"/>
              </a:rPr>
              <a:t>How?</a:t>
            </a:r>
          </a:p>
        </p:txBody>
      </p:sp>
      <p:sp>
        <p:nvSpPr>
          <p:cNvPr id="8" name="TextBox 8"/>
          <p:cNvSpPr txBox="1"/>
          <p:nvPr/>
        </p:nvSpPr>
        <p:spPr>
          <a:xfrm>
            <a:off x="4323067" y="2558545"/>
            <a:ext cx="4041664" cy="1214435"/>
          </a:xfrm>
          <a:prstGeom prst="rect">
            <a:avLst/>
          </a:prstGeom>
        </p:spPr>
        <p:txBody>
          <a:bodyPr lIns="0" tIns="0" rIns="0" bIns="0" rtlCol="0" anchor="t">
            <a:spAutoFit/>
          </a:bodyPr>
          <a:lstStyle/>
          <a:p>
            <a:pPr marL="0" marR="0" lvl="0" indent="0" algn="ctr" defTabSz="609630" rtl="0" eaLnBrk="1" fontAlgn="auto" latinLnBrk="0" hangingPunct="1">
              <a:lnSpc>
                <a:spcPts val="4853"/>
              </a:lnSpc>
              <a:spcBef>
                <a:spcPts val="0"/>
              </a:spcBef>
              <a:spcAft>
                <a:spcPts val="0"/>
              </a:spcAft>
              <a:buClrTx/>
              <a:buSzTx/>
              <a:buFontTx/>
              <a:buNone/>
              <a:tabLst/>
              <a:defRPr/>
            </a:pPr>
            <a:r>
              <a:rPr kumimoji="0" lang="en-US" sz="3466" b="0" i="0" u="none" strike="noStrike" kern="1200" cap="none" spc="0" normalizeH="0" baseline="0" noProof="0" dirty="0">
                <a:ln>
                  <a:noFill/>
                </a:ln>
                <a:solidFill>
                  <a:srgbClr val="FCFFFF"/>
                </a:solidFill>
                <a:effectLst/>
                <a:uLnTx/>
                <a:uFillTx/>
                <a:latin typeface="Open Sans"/>
                <a:ea typeface="+mn-ea"/>
                <a:cs typeface="+mn-cs"/>
              </a:rPr>
              <a:t>how are we</a:t>
            </a:r>
          </a:p>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a:ea typeface="+mn-ea"/>
                <a:cs typeface="+mn-cs"/>
              </a:rPr>
              <a:t>doing? </a:t>
            </a:r>
          </a:p>
        </p:txBody>
      </p:sp>
      <p:sp>
        <p:nvSpPr>
          <p:cNvPr id="9" name="TextBox 5">
            <a:extLst>
              <a:ext uri="{FF2B5EF4-FFF2-40B4-BE49-F238E27FC236}">
                <a16:creationId xmlns:a16="http://schemas.microsoft.com/office/drawing/2014/main" id="{451EF1FA-F71D-6898-700F-10BD70CDDF72}"/>
              </a:ext>
            </a:extLst>
          </p:cNvPr>
          <p:cNvSpPr txBox="1"/>
          <p:nvPr/>
        </p:nvSpPr>
        <p:spPr>
          <a:xfrm>
            <a:off x="949323" y="3718998"/>
            <a:ext cx="2930101" cy="1214435"/>
          </a:xfrm>
          <a:prstGeom prst="rect">
            <a:avLst/>
          </a:prstGeom>
        </p:spPr>
        <p:txBody>
          <a:bodyPr wrap="square" lIns="0" tIns="0" rIns="0" bIns="0" rtlCol="0" anchor="t">
            <a:spAutoFit/>
          </a:bodyPr>
          <a:lstStyle/>
          <a:p>
            <a:pPr marL="0" marR="0" lvl="0" indent="0" algn="l" defTabSz="609630" rtl="0" eaLnBrk="1" fontAlgn="auto" latinLnBrk="0" hangingPunct="1">
              <a:lnSpc>
                <a:spcPts val="4853"/>
              </a:lnSpc>
              <a:spcBef>
                <a:spcPts val="0"/>
              </a:spcBef>
              <a:spcAft>
                <a:spcPts val="0"/>
              </a:spcAft>
              <a:buClrTx/>
              <a:buSzTx/>
              <a:buFontTx/>
              <a:buNone/>
              <a:tabLst/>
              <a:defRPr/>
            </a:pPr>
            <a:r>
              <a:rPr kumimoji="0" lang="en-US" sz="3466" b="0" i="0" u="none" strike="noStrike" kern="1200" cap="none" spc="0" normalizeH="0" baseline="0" noProof="0" dirty="0">
                <a:ln>
                  <a:noFill/>
                </a:ln>
                <a:solidFill>
                  <a:srgbClr val="FCFFFF"/>
                </a:solidFill>
                <a:effectLst/>
                <a:uLnTx/>
                <a:uFillTx/>
                <a:latin typeface="Open Sans"/>
                <a:ea typeface="+mn-ea"/>
                <a:cs typeface="+mn-cs"/>
              </a:rPr>
              <a:t>what do we </a:t>
            </a:r>
          </a:p>
          <a:p>
            <a:pPr marL="0" marR="0" lvl="0" indent="0" algn="l"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a:ea typeface="+mn-ea"/>
                <a:cs typeface="+mn-cs"/>
              </a:rPr>
              <a:t>need to do?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342" t="24804" r="11513" b="26769"/>
          <a:stretch>
            <a:fillRect/>
          </a:stretch>
        </p:blipFill>
        <p:spPr>
          <a:xfrm>
            <a:off x="2233025" y="181706"/>
            <a:ext cx="9273175" cy="6494588"/>
          </a:xfrm>
          <a:prstGeom prst="rect">
            <a:avLst/>
          </a:prstGeom>
        </p:spPr>
      </p:pic>
      <p:grpSp>
        <p:nvGrpSpPr>
          <p:cNvPr id="3" name="Group 3"/>
          <p:cNvGrpSpPr/>
          <p:nvPr/>
        </p:nvGrpSpPr>
        <p:grpSpPr>
          <a:xfrm rot="5400000">
            <a:off x="3595293" y="3186508"/>
            <a:ext cx="5486400" cy="484985"/>
            <a:chOff x="0" y="0"/>
            <a:chExt cx="9194800" cy="812800"/>
          </a:xfrm>
        </p:grpSpPr>
        <p:sp>
          <p:nvSpPr>
            <p:cNvPr id="4" name="Freeform 4"/>
            <p:cNvSpPr/>
            <p:nvPr/>
          </p:nvSpPr>
          <p:spPr>
            <a:xfrm>
              <a:off x="457200" y="304800"/>
              <a:ext cx="8331200" cy="203200"/>
            </a:xfrm>
            <a:custGeom>
              <a:avLst/>
              <a:gdLst/>
              <a:ahLst/>
              <a:cxnLst/>
              <a:rect l="l" t="t" r="r" b="b"/>
              <a:pathLst>
                <a:path w="8331200" h="203200">
                  <a:moveTo>
                    <a:pt x="101600" y="0"/>
                  </a:moveTo>
                  <a:cubicBezTo>
                    <a:pt x="157480" y="0"/>
                    <a:pt x="203200" y="45720"/>
                    <a:pt x="203200" y="101600"/>
                  </a:cubicBezTo>
                  <a:cubicBezTo>
                    <a:pt x="203200" y="157480"/>
                    <a:pt x="157480" y="203200"/>
                    <a:pt x="101600" y="203200"/>
                  </a:cubicBezTo>
                  <a:cubicBezTo>
                    <a:pt x="45720" y="203200"/>
                    <a:pt x="0" y="157480"/>
                    <a:pt x="0" y="101600"/>
                  </a:cubicBezTo>
                  <a:cubicBezTo>
                    <a:pt x="0" y="45720"/>
                    <a:pt x="45720" y="0"/>
                    <a:pt x="101600" y="0"/>
                  </a:cubicBezTo>
                  <a:close/>
                  <a:moveTo>
                    <a:pt x="508000" y="0"/>
                  </a:moveTo>
                  <a:cubicBezTo>
                    <a:pt x="563880" y="0"/>
                    <a:pt x="609600" y="45720"/>
                    <a:pt x="609600" y="101600"/>
                  </a:cubicBezTo>
                  <a:cubicBezTo>
                    <a:pt x="609600" y="157480"/>
                    <a:pt x="563880" y="203200"/>
                    <a:pt x="508000" y="203200"/>
                  </a:cubicBezTo>
                  <a:cubicBezTo>
                    <a:pt x="452120" y="203200"/>
                    <a:pt x="406400" y="157480"/>
                    <a:pt x="406400" y="101600"/>
                  </a:cubicBezTo>
                  <a:cubicBezTo>
                    <a:pt x="406400" y="45720"/>
                    <a:pt x="452120" y="0"/>
                    <a:pt x="508000" y="0"/>
                  </a:cubicBezTo>
                  <a:close/>
                  <a:moveTo>
                    <a:pt x="914400" y="0"/>
                  </a:moveTo>
                  <a:cubicBezTo>
                    <a:pt x="970280" y="0"/>
                    <a:pt x="1016000" y="45720"/>
                    <a:pt x="1016000" y="101600"/>
                  </a:cubicBezTo>
                  <a:cubicBezTo>
                    <a:pt x="1016000" y="157480"/>
                    <a:pt x="970280" y="203200"/>
                    <a:pt x="914400" y="203200"/>
                  </a:cubicBezTo>
                  <a:cubicBezTo>
                    <a:pt x="858520" y="203200"/>
                    <a:pt x="812800" y="157480"/>
                    <a:pt x="812800" y="101600"/>
                  </a:cubicBezTo>
                  <a:cubicBezTo>
                    <a:pt x="812800" y="45720"/>
                    <a:pt x="858520" y="0"/>
                    <a:pt x="914400" y="0"/>
                  </a:cubicBezTo>
                  <a:close/>
                  <a:moveTo>
                    <a:pt x="1320800" y="0"/>
                  </a:moveTo>
                  <a:cubicBezTo>
                    <a:pt x="1376680" y="0"/>
                    <a:pt x="1422400" y="45720"/>
                    <a:pt x="1422400" y="101600"/>
                  </a:cubicBezTo>
                  <a:cubicBezTo>
                    <a:pt x="1422400" y="157480"/>
                    <a:pt x="1376680" y="203200"/>
                    <a:pt x="1320800" y="203200"/>
                  </a:cubicBezTo>
                  <a:cubicBezTo>
                    <a:pt x="1264920" y="203200"/>
                    <a:pt x="1219200" y="157480"/>
                    <a:pt x="1219200" y="101600"/>
                  </a:cubicBezTo>
                  <a:cubicBezTo>
                    <a:pt x="1219200" y="45720"/>
                    <a:pt x="1264920" y="0"/>
                    <a:pt x="1320800" y="0"/>
                  </a:cubicBezTo>
                  <a:close/>
                  <a:moveTo>
                    <a:pt x="1727200" y="0"/>
                  </a:moveTo>
                  <a:cubicBezTo>
                    <a:pt x="1783080" y="0"/>
                    <a:pt x="1828800" y="45720"/>
                    <a:pt x="1828800" y="101600"/>
                  </a:cubicBezTo>
                  <a:cubicBezTo>
                    <a:pt x="1828800" y="157480"/>
                    <a:pt x="1783080" y="203200"/>
                    <a:pt x="1727200" y="203200"/>
                  </a:cubicBezTo>
                  <a:cubicBezTo>
                    <a:pt x="1671320" y="203200"/>
                    <a:pt x="1625600" y="157480"/>
                    <a:pt x="1625600" y="101600"/>
                  </a:cubicBezTo>
                  <a:cubicBezTo>
                    <a:pt x="1625600" y="45720"/>
                    <a:pt x="1671320" y="0"/>
                    <a:pt x="1727200" y="0"/>
                  </a:cubicBezTo>
                  <a:close/>
                  <a:moveTo>
                    <a:pt x="2133600" y="0"/>
                  </a:moveTo>
                  <a:cubicBezTo>
                    <a:pt x="2189480" y="0"/>
                    <a:pt x="2235200" y="45720"/>
                    <a:pt x="2235200" y="101600"/>
                  </a:cubicBezTo>
                  <a:cubicBezTo>
                    <a:pt x="2235200" y="157480"/>
                    <a:pt x="2189480" y="203200"/>
                    <a:pt x="2133600" y="203200"/>
                  </a:cubicBezTo>
                  <a:cubicBezTo>
                    <a:pt x="2077720" y="203200"/>
                    <a:pt x="2032000" y="157480"/>
                    <a:pt x="2032000" y="101600"/>
                  </a:cubicBezTo>
                  <a:cubicBezTo>
                    <a:pt x="2032000" y="45720"/>
                    <a:pt x="2077720" y="0"/>
                    <a:pt x="2133600" y="0"/>
                  </a:cubicBezTo>
                  <a:close/>
                  <a:moveTo>
                    <a:pt x="2540000" y="0"/>
                  </a:moveTo>
                  <a:cubicBezTo>
                    <a:pt x="2595880" y="0"/>
                    <a:pt x="2641600" y="45720"/>
                    <a:pt x="2641600" y="101600"/>
                  </a:cubicBezTo>
                  <a:cubicBezTo>
                    <a:pt x="2641600" y="157480"/>
                    <a:pt x="2595880" y="203200"/>
                    <a:pt x="2540000" y="203200"/>
                  </a:cubicBezTo>
                  <a:cubicBezTo>
                    <a:pt x="2484120" y="203200"/>
                    <a:pt x="2438400" y="157480"/>
                    <a:pt x="2438400" y="101600"/>
                  </a:cubicBezTo>
                  <a:cubicBezTo>
                    <a:pt x="2438400" y="45720"/>
                    <a:pt x="2484120" y="0"/>
                    <a:pt x="2540000" y="0"/>
                  </a:cubicBezTo>
                  <a:close/>
                  <a:moveTo>
                    <a:pt x="2946400" y="0"/>
                  </a:moveTo>
                  <a:cubicBezTo>
                    <a:pt x="3002280" y="0"/>
                    <a:pt x="3048000" y="45720"/>
                    <a:pt x="3048000" y="101600"/>
                  </a:cubicBezTo>
                  <a:cubicBezTo>
                    <a:pt x="3048000" y="157480"/>
                    <a:pt x="3002280" y="203200"/>
                    <a:pt x="2946400" y="203200"/>
                  </a:cubicBezTo>
                  <a:cubicBezTo>
                    <a:pt x="2890520" y="203200"/>
                    <a:pt x="2844800" y="157480"/>
                    <a:pt x="2844800" y="101600"/>
                  </a:cubicBezTo>
                  <a:cubicBezTo>
                    <a:pt x="2844800" y="45720"/>
                    <a:pt x="2890520" y="0"/>
                    <a:pt x="2946400" y="0"/>
                  </a:cubicBezTo>
                  <a:close/>
                  <a:moveTo>
                    <a:pt x="3352800" y="0"/>
                  </a:moveTo>
                  <a:cubicBezTo>
                    <a:pt x="3408680" y="0"/>
                    <a:pt x="3454400" y="45720"/>
                    <a:pt x="3454400" y="101600"/>
                  </a:cubicBezTo>
                  <a:cubicBezTo>
                    <a:pt x="3454400" y="157480"/>
                    <a:pt x="3408680" y="203200"/>
                    <a:pt x="3352800" y="203200"/>
                  </a:cubicBezTo>
                  <a:cubicBezTo>
                    <a:pt x="3296920" y="203200"/>
                    <a:pt x="3251200" y="157480"/>
                    <a:pt x="3251200" y="101600"/>
                  </a:cubicBezTo>
                  <a:cubicBezTo>
                    <a:pt x="3251200" y="45720"/>
                    <a:pt x="3296920" y="0"/>
                    <a:pt x="3352800" y="0"/>
                  </a:cubicBezTo>
                  <a:close/>
                  <a:moveTo>
                    <a:pt x="3759200" y="0"/>
                  </a:moveTo>
                  <a:cubicBezTo>
                    <a:pt x="3815080" y="0"/>
                    <a:pt x="3860800" y="45720"/>
                    <a:pt x="3860800" y="101600"/>
                  </a:cubicBezTo>
                  <a:cubicBezTo>
                    <a:pt x="3860800" y="157480"/>
                    <a:pt x="3815080" y="203200"/>
                    <a:pt x="3759200" y="203200"/>
                  </a:cubicBezTo>
                  <a:cubicBezTo>
                    <a:pt x="3703320" y="203200"/>
                    <a:pt x="3657600" y="157480"/>
                    <a:pt x="3657600" y="101600"/>
                  </a:cubicBezTo>
                  <a:cubicBezTo>
                    <a:pt x="3657600" y="45720"/>
                    <a:pt x="3703320" y="0"/>
                    <a:pt x="3759200" y="0"/>
                  </a:cubicBezTo>
                  <a:close/>
                  <a:moveTo>
                    <a:pt x="4165600" y="0"/>
                  </a:moveTo>
                  <a:cubicBezTo>
                    <a:pt x="4221480" y="0"/>
                    <a:pt x="4267200" y="45720"/>
                    <a:pt x="4267200" y="101600"/>
                  </a:cubicBezTo>
                  <a:cubicBezTo>
                    <a:pt x="4267200" y="157480"/>
                    <a:pt x="4221480" y="203200"/>
                    <a:pt x="4165600" y="203200"/>
                  </a:cubicBezTo>
                  <a:cubicBezTo>
                    <a:pt x="4109720" y="203200"/>
                    <a:pt x="4064000" y="157480"/>
                    <a:pt x="4064000" y="101600"/>
                  </a:cubicBezTo>
                  <a:cubicBezTo>
                    <a:pt x="4064000" y="45720"/>
                    <a:pt x="4109720" y="0"/>
                    <a:pt x="4165600" y="0"/>
                  </a:cubicBezTo>
                  <a:close/>
                  <a:moveTo>
                    <a:pt x="4572000" y="0"/>
                  </a:moveTo>
                  <a:cubicBezTo>
                    <a:pt x="4627880" y="0"/>
                    <a:pt x="4673600" y="45720"/>
                    <a:pt x="4673600" y="101600"/>
                  </a:cubicBezTo>
                  <a:cubicBezTo>
                    <a:pt x="4673600" y="157480"/>
                    <a:pt x="4627880" y="203200"/>
                    <a:pt x="4572000" y="203200"/>
                  </a:cubicBezTo>
                  <a:cubicBezTo>
                    <a:pt x="4516120" y="203200"/>
                    <a:pt x="4470400" y="157480"/>
                    <a:pt x="4470400" y="101600"/>
                  </a:cubicBezTo>
                  <a:cubicBezTo>
                    <a:pt x="4470400" y="45720"/>
                    <a:pt x="4516120" y="0"/>
                    <a:pt x="4572000" y="0"/>
                  </a:cubicBezTo>
                  <a:close/>
                  <a:moveTo>
                    <a:pt x="4978400" y="0"/>
                  </a:moveTo>
                  <a:cubicBezTo>
                    <a:pt x="5034280" y="0"/>
                    <a:pt x="5080000" y="45720"/>
                    <a:pt x="5080000" y="101600"/>
                  </a:cubicBezTo>
                  <a:cubicBezTo>
                    <a:pt x="5080000" y="157480"/>
                    <a:pt x="5034280" y="203200"/>
                    <a:pt x="4978400" y="203200"/>
                  </a:cubicBezTo>
                  <a:cubicBezTo>
                    <a:pt x="4922520" y="203200"/>
                    <a:pt x="4876800" y="157480"/>
                    <a:pt x="4876800" y="101600"/>
                  </a:cubicBezTo>
                  <a:cubicBezTo>
                    <a:pt x="4876800" y="45720"/>
                    <a:pt x="4922520" y="0"/>
                    <a:pt x="4978400" y="0"/>
                  </a:cubicBezTo>
                  <a:close/>
                  <a:moveTo>
                    <a:pt x="5384800" y="0"/>
                  </a:moveTo>
                  <a:cubicBezTo>
                    <a:pt x="5440680" y="0"/>
                    <a:pt x="5486400" y="45720"/>
                    <a:pt x="5486400" y="101600"/>
                  </a:cubicBezTo>
                  <a:cubicBezTo>
                    <a:pt x="5486400" y="157480"/>
                    <a:pt x="5440680" y="203200"/>
                    <a:pt x="5384800" y="203200"/>
                  </a:cubicBezTo>
                  <a:cubicBezTo>
                    <a:pt x="5328920" y="203200"/>
                    <a:pt x="5283200" y="157480"/>
                    <a:pt x="5283200" y="101600"/>
                  </a:cubicBezTo>
                  <a:cubicBezTo>
                    <a:pt x="5283200" y="45720"/>
                    <a:pt x="5328920" y="0"/>
                    <a:pt x="5384800" y="0"/>
                  </a:cubicBezTo>
                  <a:close/>
                  <a:moveTo>
                    <a:pt x="5791200" y="0"/>
                  </a:moveTo>
                  <a:cubicBezTo>
                    <a:pt x="5847080" y="0"/>
                    <a:pt x="5892800" y="45720"/>
                    <a:pt x="5892800" y="101600"/>
                  </a:cubicBezTo>
                  <a:cubicBezTo>
                    <a:pt x="5892800" y="157480"/>
                    <a:pt x="5847080" y="203200"/>
                    <a:pt x="5791200" y="203200"/>
                  </a:cubicBezTo>
                  <a:cubicBezTo>
                    <a:pt x="5735320" y="203200"/>
                    <a:pt x="5689600" y="157480"/>
                    <a:pt x="5689600" y="101600"/>
                  </a:cubicBezTo>
                  <a:cubicBezTo>
                    <a:pt x="5689600" y="45720"/>
                    <a:pt x="5735320" y="0"/>
                    <a:pt x="5791200" y="0"/>
                  </a:cubicBezTo>
                  <a:close/>
                  <a:moveTo>
                    <a:pt x="6197600" y="0"/>
                  </a:moveTo>
                  <a:cubicBezTo>
                    <a:pt x="6253480" y="0"/>
                    <a:pt x="6299200" y="45720"/>
                    <a:pt x="6299200" y="101600"/>
                  </a:cubicBezTo>
                  <a:cubicBezTo>
                    <a:pt x="6299200" y="157480"/>
                    <a:pt x="6253480" y="203200"/>
                    <a:pt x="6197600" y="203200"/>
                  </a:cubicBezTo>
                  <a:cubicBezTo>
                    <a:pt x="6141720" y="203200"/>
                    <a:pt x="6096000" y="157480"/>
                    <a:pt x="6096000" y="101600"/>
                  </a:cubicBezTo>
                  <a:cubicBezTo>
                    <a:pt x="6096000" y="45720"/>
                    <a:pt x="6141720" y="0"/>
                    <a:pt x="6197600" y="0"/>
                  </a:cubicBezTo>
                  <a:close/>
                  <a:moveTo>
                    <a:pt x="6604000" y="0"/>
                  </a:moveTo>
                  <a:cubicBezTo>
                    <a:pt x="6659880" y="0"/>
                    <a:pt x="6705600" y="45720"/>
                    <a:pt x="6705600" y="101600"/>
                  </a:cubicBezTo>
                  <a:cubicBezTo>
                    <a:pt x="6705600" y="157480"/>
                    <a:pt x="6659880" y="203200"/>
                    <a:pt x="6604000" y="203200"/>
                  </a:cubicBezTo>
                  <a:cubicBezTo>
                    <a:pt x="6548120" y="203200"/>
                    <a:pt x="6502400" y="157480"/>
                    <a:pt x="6502400" y="101600"/>
                  </a:cubicBezTo>
                  <a:cubicBezTo>
                    <a:pt x="6502400" y="45720"/>
                    <a:pt x="6548120" y="0"/>
                    <a:pt x="6604000" y="0"/>
                  </a:cubicBezTo>
                  <a:close/>
                  <a:moveTo>
                    <a:pt x="7010400" y="0"/>
                  </a:moveTo>
                  <a:cubicBezTo>
                    <a:pt x="7066280" y="0"/>
                    <a:pt x="7112000" y="45720"/>
                    <a:pt x="7112000" y="101600"/>
                  </a:cubicBezTo>
                  <a:cubicBezTo>
                    <a:pt x="7112000" y="157480"/>
                    <a:pt x="7066280" y="203200"/>
                    <a:pt x="7010400" y="203200"/>
                  </a:cubicBezTo>
                  <a:cubicBezTo>
                    <a:pt x="6954520" y="203200"/>
                    <a:pt x="6908800" y="157480"/>
                    <a:pt x="6908800" y="101600"/>
                  </a:cubicBezTo>
                  <a:cubicBezTo>
                    <a:pt x="6908800" y="45720"/>
                    <a:pt x="6954520" y="0"/>
                    <a:pt x="7010400" y="0"/>
                  </a:cubicBezTo>
                  <a:close/>
                  <a:moveTo>
                    <a:pt x="7416800" y="0"/>
                  </a:moveTo>
                  <a:cubicBezTo>
                    <a:pt x="7472680" y="0"/>
                    <a:pt x="7518400" y="45720"/>
                    <a:pt x="7518400" y="101600"/>
                  </a:cubicBezTo>
                  <a:cubicBezTo>
                    <a:pt x="7518400" y="157480"/>
                    <a:pt x="7472680" y="203200"/>
                    <a:pt x="7416800" y="203200"/>
                  </a:cubicBezTo>
                  <a:cubicBezTo>
                    <a:pt x="7360920" y="203200"/>
                    <a:pt x="7315200" y="157480"/>
                    <a:pt x="7315200" y="101600"/>
                  </a:cubicBezTo>
                  <a:cubicBezTo>
                    <a:pt x="7315200" y="45720"/>
                    <a:pt x="7360920" y="0"/>
                    <a:pt x="7416800" y="0"/>
                  </a:cubicBezTo>
                  <a:close/>
                  <a:moveTo>
                    <a:pt x="7823200" y="0"/>
                  </a:moveTo>
                  <a:cubicBezTo>
                    <a:pt x="7879080" y="0"/>
                    <a:pt x="7924800" y="45720"/>
                    <a:pt x="7924800" y="101600"/>
                  </a:cubicBezTo>
                  <a:cubicBezTo>
                    <a:pt x="7924800" y="157480"/>
                    <a:pt x="7879080" y="203200"/>
                    <a:pt x="7823200" y="203200"/>
                  </a:cubicBezTo>
                  <a:cubicBezTo>
                    <a:pt x="7767320" y="203200"/>
                    <a:pt x="7721600" y="157480"/>
                    <a:pt x="7721600" y="101600"/>
                  </a:cubicBezTo>
                  <a:cubicBezTo>
                    <a:pt x="7721600" y="45720"/>
                    <a:pt x="7767320" y="0"/>
                    <a:pt x="7823200" y="0"/>
                  </a:cubicBezTo>
                  <a:close/>
                  <a:moveTo>
                    <a:pt x="8229600" y="0"/>
                  </a:moveTo>
                  <a:cubicBezTo>
                    <a:pt x="8285480" y="0"/>
                    <a:pt x="8331200" y="45720"/>
                    <a:pt x="8331200" y="101600"/>
                  </a:cubicBezTo>
                  <a:cubicBezTo>
                    <a:pt x="8331200" y="157480"/>
                    <a:pt x="8285480" y="203200"/>
                    <a:pt x="8229600" y="203200"/>
                  </a:cubicBezTo>
                  <a:cubicBezTo>
                    <a:pt x="8173720" y="203200"/>
                    <a:pt x="8128000" y="157480"/>
                    <a:pt x="8128000" y="101600"/>
                  </a:cubicBezTo>
                  <a:cubicBezTo>
                    <a:pt x="8128000" y="45720"/>
                    <a:pt x="8173720" y="0"/>
                    <a:pt x="8229600" y="0"/>
                  </a:cubicBezTo>
                  <a:close/>
                </a:path>
              </a:pathLst>
            </a:custGeom>
            <a:solidFill>
              <a:srgbClr val="0E233E"/>
            </a:solidFill>
          </p:spPr>
        </p:sp>
      </p:grpSp>
      <p:sp>
        <p:nvSpPr>
          <p:cNvPr id="5" name="TextBox 5"/>
          <p:cNvSpPr txBox="1"/>
          <p:nvPr/>
        </p:nvSpPr>
        <p:spPr>
          <a:xfrm>
            <a:off x="0" y="175260"/>
            <a:ext cx="4343599" cy="469872"/>
          </a:xfrm>
          <a:prstGeom prst="rect">
            <a:avLst/>
          </a:prstGeom>
        </p:spPr>
        <p:txBody>
          <a:bodyPr lIns="0" tIns="0" rIns="0" bIns="0" rtlCol="0" anchor="t">
            <a:spAutoFit/>
          </a:bodyPr>
          <a:lstStyle/>
          <a:p>
            <a:pPr marL="0" marR="0" lvl="0" indent="0" algn="ctr" defTabSz="60963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CFFFF"/>
                </a:solidFill>
                <a:effectLst/>
                <a:uLnTx/>
                <a:uFillTx/>
                <a:latin typeface="Open Sans Extra Bold"/>
                <a:ea typeface="+mn-ea"/>
                <a:cs typeface="+mn-cs"/>
              </a:rPr>
              <a:t>What approach is needed?</a:t>
            </a:r>
          </a:p>
        </p:txBody>
      </p:sp>
      <p:pic>
        <p:nvPicPr>
          <p:cNvPr id="6" name="Picture 6"/>
          <p:cNvPicPr>
            <a:picLocks noChangeAspect="1"/>
          </p:cNvPicPr>
          <p:nvPr/>
        </p:nvPicPr>
        <p:blipFill>
          <a:blip r:embed="rId2"/>
          <a:srcRect l="19342" t="37428" r="53116" b="27686"/>
          <a:stretch>
            <a:fillRect/>
          </a:stretch>
        </p:blipFill>
        <p:spPr>
          <a:xfrm>
            <a:off x="7649373" y="-575990"/>
            <a:ext cx="2718207" cy="3443061"/>
          </a:xfrm>
          <a:prstGeom prst="rect">
            <a:avLst/>
          </a:prstGeom>
        </p:spPr>
      </p:pic>
      <p:sp>
        <p:nvSpPr>
          <p:cNvPr id="7" name="TextBox 7"/>
          <p:cNvSpPr txBox="1"/>
          <p:nvPr/>
        </p:nvSpPr>
        <p:spPr>
          <a:xfrm rot="-4085317">
            <a:off x="1770631" y="3122764"/>
            <a:ext cx="4092012" cy="588687"/>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Bold"/>
                <a:ea typeface="+mn-ea"/>
                <a:cs typeface="+mn-cs"/>
              </a:rPr>
              <a:t>Church Growth</a:t>
            </a:r>
          </a:p>
        </p:txBody>
      </p:sp>
      <p:sp>
        <p:nvSpPr>
          <p:cNvPr id="8" name="TextBox 8"/>
          <p:cNvSpPr txBox="1"/>
          <p:nvPr/>
        </p:nvSpPr>
        <p:spPr>
          <a:xfrm>
            <a:off x="5603367" y="358352"/>
            <a:ext cx="4092012" cy="588687"/>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Bold"/>
                <a:ea typeface="+mn-ea"/>
                <a:cs typeface="+mn-cs"/>
              </a:rPr>
              <a:t>Revi</a:t>
            </a:r>
          </a:p>
        </p:txBody>
      </p:sp>
      <p:sp>
        <p:nvSpPr>
          <p:cNvPr id="9" name="TextBox 9"/>
          <p:cNvSpPr txBox="1"/>
          <p:nvPr/>
        </p:nvSpPr>
        <p:spPr>
          <a:xfrm rot="3927902">
            <a:off x="7842190" y="3475752"/>
            <a:ext cx="2738973" cy="588687"/>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Bold"/>
                <a:ea typeface="+mn-ea"/>
                <a:cs typeface="+mn-cs"/>
              </a:rPr>
              <a:t>Replanting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342" t="24804" r="11513" b="26769"/>
          <a:stretch>
            <a:fillRect/>
          </a:stretch>
        </p:blipFill>
        <p:spPr>
          <a:xfrm>
            <a:off x="2233025" y="181706"/>
            <a:ext cx="9273175" cy="649458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3802" y="181706"/>
            <a:ext cx="3813146" cy="2383217"/>
          </a:xfrm>
          <a:prstGeom prst="rect">
            <a:avLst/>
          </a:prstGeom>
        </p:spPr>
      </p:pic>
      <p:sp>
        <p:nvSpPr>
          <p:cNvPr id="4" name="TextBox 4"/>
          <p:cNvSpPr txBox="1"/>
          <p:nvPr/>
        </p:nvSpPr>
        <p:spPr>
          <a:xfrm>
            <a:off x="3940002" y="3851735"/>
            <a:ext cx="4434106" cy="846322"/>
          </a:xfrm>
          <a:prstGeom prst="rect">
            <a:avLst/>
          </a:prstGeom>
        </p:spPr>
        <p:txBody>
          <a:bodyPr lIns="0" tIns="0" rIns="0" bIns="0" rtlCol="0" anchor="t">
            <a:spAutoFit/>
          </a:bodyPr>
          <a:lstStyle/>
          <a:p>
            <a:pPr marL="0" marR="0" lvl="0" indent="0" algn="ctr" defTabSz="609630" rtl="0" eaLnBrk="1" fontAlgn="auto" latinLnBrk="0" hangingPunct="1">
              <a:lnSpc>
                <a:spcPts val="3444"/>
              </a:lnSpc>
              <a:spcBef>
                <a:spcPts val="0"/>
              </a:spcBef>
              <a:spcAft>
                <a:spcPts val="0"/>
              </a:spcAft>
              <a:buClrTx/>
              <a:buSzTx/>
              <a:buFontTx/>
              <a:buNone/>
              <a:tabLst/>
              <a:defRPr/>
            </a:pPr>
            <a:r>
              <a:rPr kumimoji="0" lang="en-US" sz="2459" b="0" i="0" u="none" strike="noStrike" kern="1200" cap="none" spc="0" normalizeH="0" baseline="0" noProof="0" dirty="0">
                <a:ln>
                  <a:noFill/>
                </a:ln>
                <a:solidFill>
                  <a:srgbClr val="FCFFFF"/>
                </a:solidFill>
                <a:effectLst/>
                <a:uLnTx/>
                <a:uFillTx/>
                <a:latin typeface="Open Sans Extra Bold"/>
                <a:ea typeface="+mn-ea"/>
                <a:cs typeface="+mn-cs"/>
              </a:rPr>
              <a:t>First Revitalization Window </a:t>
            </a:r>
          </a:p>
          <a:p>
            <a:pPr marL="0" marR="0" lvl="0" indent="0" algn="ctr" defTabSz="609630" rtl="0" eaLnBrk="1" fontAlgn="auto" latinLnBrk="0" hangingPunct="1">
              <a:lnSpc>
                <a:spcPts val="3444"/>
              </a:lnSpc>
              <a:spcBef>
                <a:spcPts val="0"/>
              </a:spcBef>
              <a:spcAft>
                <a:spcPts val="0"/>
              </a:spcAft>
              <a:buClrTx/>
              <a:buSzTx/>
              <a:buFontTx/>
              <a:buNone/>
              <a:tabLst/>
              <a:defRPr/>
            </a:pPr>
            <a:endParaRPr kumimoji="0" lang="en-US" sz="2459" b="0" i="0" u="none" strike="noStrike" kern="1200" cap="none" spc="0" normalizeH="0" baseline="0" noProof="0" dirty="0">
              <a:ln>
                <a:noFill/>
              </a:ln>
              <a:solidFill>
                <a:srgbClr val="FCFFFF"/>
              </a:solidFill>
              <a:effectLst/>
              <a:uLnTx/>
              <a:uFillTx/>
              <a:latin typeface="Open Sans Extra Bold"/>
              <a:ea typeface="+mn-ea"/>
              <a:cs typeface="+mn-cs"/>
            </a:endParaRP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a:off x="5115270" y="3004470"/>
            <a:ext cx="1672945" cy="504925"/>
          </a:xfrm>
          <a:prstGeom prst="rect">
            <a:avLst/>
          </a:prstGeom>
        </p:spPr>
      </p:pic>
      <p:sp>
        <p:nvSpPr>
          <p:cNvPr id="6" name="TextBox 6"/>
          <p:cNvSpPr txBox="1"/>
          <p:nvPr/>
        </p:nvSpPr>
        <p:spPr>
          <a:xfrm rot="-4085317">
            <a:off x="1770631" y="3122764"/>
            <a:ext cx="4092012" cy="588687"/>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Bold"/>
                <a:ea typeface="+mn-ea"/>
                <a:cs typeface="+mn-cs"/>
              </a:rPr>
              <a:t>Church Growth</a:t>
            </a:r>
          </a:p>
        </p:txBody>
      </p:sp>
      <p:sp>
        <p:nvSpPr>
          <p:cNvPr id="7" name="TextBox 7"/>
          <p:cNvSpPr txBox="1"/>
          <p:nvPr/>
        </p:nvSpPr>
        <p:spPr>
          <a:xfrm>
            <a:off x="5874081" y="358352"/>
            <a:ext cx="4092012" cy="588687"/>
          </a:xfrm>
          <a:prstGeom prst="rect">
            <a:avLst/>
          </a:prstGeom>
        </p:spPr>
        <p:txBody>
          <a:bodyPr lIns="0" tIns="0" rIns="0" bIns="0" rtlCol="0" anchor="t">
            <a:spAutoFit/>
          </a:bodyPr>
          <a:lstStyle/>
          <a:p>
            <a:pPr marL="0" marR="0" lvl="0" indent="0" algn="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Bold"/>
                <a:ea typeface="+mn-ea"/>
                <a:cs typeface="+mn-cs"/>
              </a:rPr>
              <a:t>Revitalization</a:t>
            </a:r>
          </a:p>
        </p:txBody>
      </p:sp>
      <p:sp>
        <p:nvSpPr>
          <p:cNvPr id="8" name="TextBox 8"/>
          <p:cNvSpPr txBox="1"/>
          <p:nvPr/>
        </p:nvSpPr>
        <p:spPr>
          <a:xfrm>
            <a:off x="9037461" y="4327989"/>
            <a:ext cx="2738973" cy="588687"/>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Bold"/>
                <a:ea typeface="+mn-ea"/>
                <a:cs typeface="+mn-cs"/>
              </a:rPr>
              <a:t>Replanting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342" t="24804" r="11513" b="26769"/>
          <a:stretch>
            <a:fillRect/>
          </a:stretch>
        </p:blipFill>
        <p:spPr>
          <a:xfrm>
            <a:off x="2233025" y="181706"/>
            <a:ext cx="9273175" cy="649458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3802" y="181706"/>
            <a:ext cx="3813146" cy="2383217"/>
          </a:xfrm>
          <a:prstGeom prst="rect">
            <a:avLst/>
          </a:prstGeom>
        </p:spPr>
      </p:pic>
      <p:sp>
        <p:nvSpPr>
          <p:cNvPr id="4" name="TextBox 4"/>
          <p:cNvSpPr txBox="1"/>
          <p:nvPr/>
        </p:nvSpPr>
        <p:spPr>
          <a:xfrm>
            <a:off x="3846076" y="5357757"/>
            <a:ext cx="3476277" cy="1282339"/>
          </a:xfrm>
          <a:prstGeom prst="rect">
            <a:avLst/>
          </a:prstGeom>
        </p:spPr>
        <p:txBody>
          <a:bodyPr lIns="0" tIns="0" rIns="0" bIns="0" rtlCol="0" anchor="t">
            <a:spAutoFit/>
          </a:bodyPr>
          <a:lstStyle/>
          <a:p>
            <a:pPr marL="0" marR="0" lvl="0" indent="0" algn="ctr" defTabSz="609630" rtl="0" eaLnBrk="1" fontAlgn="auto" latinLnBrk="0" hangingPunct="1">
              <a:lnSpc>
                <a:spcPts val="3444"/>
              </a:lnSpc>
              <a:spcBef>
                <a:spcPts val="0"/>
              </a:spcBef>
              <a:spcAft>
                <a:spcPts val="0"/>
              </a:spcAft>
              <a:buClrTx/>
              <a:buSzTx/>
              <a:buFontTx/>
              <a:buNone/>
              <a:tabLst/>
              <a:defRPr/>
            </a:pPr>
            <a:r>
              <a:rPr kumimoji="0" lang="en-US" sz="2459" b="0" i="0" u="none" strike="noStrike" kern="1200" cap="none" spc="0" normalizeH="0" baseline="0" noProof="0" dirty="0">
                <a:ln>
                  <a:noFill/>
                </a:ln>
                <a:solidFill>
                  <a:srgbClr val="FCFFFF"/>
                </a:solidFill>
                <a:effectLst/>
                <a:uLnTx/>
                <a:uFillTx/>
                <a:latin typeface="Open Sans Extra Bold"/>
                <a:ea typeface="+mn-ea"/>
                <a:cs typeface="+mn-cs"/>
              </a:rPr>
              <a:t>Second Revitalization</a:t>
            </a:r>
          </a:p>
          <a:p>
            <a:pPr marL="0" marR="0" lvl="0" indent="0" algn="ctr" defTabSz="609630" rtl="0" eaLnBrk="1" fontAlgn="auto" latinLnBrk="0" hangingPunct="1">
              <a:lnSpc>
                <a:spcPts val="3444"/>
              </a:lnSpc>
              <a:spcBef>
                <a:spcPts val="0"/>
              </a:spcBef>
              <a:spcAft>
                <a:spcPts val="0"/>
              </a:spcAft>
              <a:buClrTx/>
              <a:buSzTx/>
              <a:buFontTx/>
              <a:buNone/>
              <a:tabLst/>
              <a:defRPr/>
            </a:pPr>
            <a:r>
              <a:rPr kumimoji="0" lang="en-US" sz="2459" b="0" i="0" u="none" strike="noStrike" kern="1200" cap="none" spc="0" normalizeH="0" baseline="0" noProof="0" dirty="0">
                <a:ln>
                  <a:noFill/>
                </a:ln>
                <a:solidFill>
                  <a:srgbClr val="FCFFFF"/>
                </a:solidFill>
                <a:effectLst/>
                <a:uLnTx/>
                <a:uFillTx/>
                <a:latin typeface="Open Sans Extra Bold"/>
                <a:ea typeface="+mn-ea"/>
                <a:cs typeface="+mn-cs"/>
              </a:rPr>
              <a:t> Window </a:t>
            </a:r>
          </a:p>
          <a:p>
            <a:pPr marL="0" marR="0" lvl="0" indent="0" algn="ctr" defTabSz="609630" rtl="0" eaLnBrk="1" fontAlgn="auto" latinLnBrk="0" hangingPunct="1">
              <a:lnSpc>
                <a:spcPts val="3444"/>
              </a:lnSpc>
              <a:spcBef>
                <a:spcPts val="0"/>
              </a:spcBef>
              <a:spcAft>
                <a:spcPts val="0"/>
              </a:spcAft>
              <a:buClrTx/>
              <a:buSzTx/>
              <a:buFontTx/>
              <a:buNone/>
              <a:tabLst/>
              <a:defRPr/>
            </a:pPr>
            <a:endParaRPr kumimoji="0" lang="en-US" sz="2459" b="0" i="0" u="none" strike="noStrike" kern="1200" cap="none" spc="0" normalizeH="0" baseline="0" noProof="0" dirty="0">
              <a:ln>
                <a:noFill/>
              </a:ln>
              <a:solidFill>
                <a:srgbClr val="FCFFFF"/>
              </a:solidFill>
              <a:effectLst/>
              <a:uLnTx/>
              <a:uFillTx/>
              <a:latin typeface="Open Sans Extra Bold"/>
              <a:ea typeface="+mn-ea"/>
              <a:cs typeface="+mn-cs"/>
            </a:endParaRP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a:off x="6313622" y="4379752"/>
            <a:ext cx="1672945" cy="504925"/>
          </a:xfrm>
          <a:prstGeom prst="rect">
            <a:avLst/>
          </a:prstGeom>
        </p:spPr>
      </p:pic>
      <p:sp>
        <p:nvSpPr>
          <p:cNvPr id="6" name="TextBox 6"/>
          <p:cNvSpPr txBox="1"/>
          <p:nvPr/>
        </p:nvSpPr>
        <p:spPr>
          <a:xfrm rot="-4085317">
            <a:off x="1770631" y="3122764"/>
            <a:ext cx="4092012" cy="588687"/>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Bold"/>
                <a:ea typeface="+mn-ea"/>
                <a:cs typeface="+mn-cs"/>
              </a:rPr>
              <a:t>Church Growth</a:t>
            </a:r>
          </a:p>
        </p:txBody>
      </p:sp>
      <p:sp>
        <p:nvSpPr>
          <p:cNvPr id="7" name="TextBox 7"/>
          <p:cNvSpPr txBox="1"/>
          <p:nvPr/>
        </p:nvSpPr>
        <p:spPr>
          <a:xfrm>
            <a:off x="5874081" y="1045866"/>
            <a:ext cx="4092012" cy="588687"/>
          </a:xfrm>
          <a:prstGeom prst="rect">
            <a:avLst/>
          </a:prstGeom>
        </p:spPr>
        <p:txBody>
          <a:bodyPr lIns="0" tIns="0" rIns="0" bIns="0" rtlCol="0" anchor="t">
            <a:spAutoFit/>
          </a:bodyPr>
          <a:lstStyle/>
          <a:p>
            <a:pPr marL="0" marR="0" lvl="0" indent="0" algn="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Bold"/>
                <a:ea typeface="+mn-ea"/>
                <a:cs typeface="+mn-cs"/>
              </a:rPr>
              <a:t>Revitalization</a:t>
            </a:r>
          </a:p>
        </p:txBody>
      </p:sp>
      <p:sp>
        <p:nvSpPr>
          <p:cNvPr id="8" name="TextBox 8"/>
          <p:cNvSpPr txBox="1"/>
          <p:nvPr/>
        </p:nvSpPr>
        <p:spPr>
          <a:xfrm>
            <a:off x="9195378" y="4811502"/>
            <a:ext cx="2738973" cy="588687"/>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Bold"/>
                <a:ea typeface="+mn-ea"/>
                <a:cs typeface="+mn-cs"/>
              </a:rPr>
              <a:t>Replanting</a:t>
            </a: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288805" y="2486940"/>
            <a:ext cx="3577919" cy="2236199"/>
          </a:xfrm>
          <a:prstGeom prst="rect">
            <a:avLst/>
          </a:prstGeom>
        </p:spPr>
      </p:pic>
      <p:sp>
        <p:nvSpPr>
          <p:cNvPr id="10" name="TextBox 10"/>
          <p:cNvSpPr txBox="1"/>
          <p:nvPr/>
        </p:nvSpPr>
        <p:spPr>
          <a:xfrm>
            <a:off x="6593801" y="3277591"/>
            <a:ext cx="4092012" cy="588687"/>
          </a:xfrm>
          <a:prstGeom prst="rect">
            <a:avLst/>
          </a:prstGeom>
        </p:spPr>
        <p:txBody>
          <a:bodyPr lIns="0" tIns="0" rIns="0" bIns="0" rtlCol="0" anchor="t">
            <a:spAutoFit/>
          </a:bodyPr>
          <a:lstStyle/>
          <a:p>
            <a:pPr marL="0" marR="0" lvl="0" indent="0" algn="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Bold"/>
                <a:ea typeface="+mn-ea"/>
                <a:cs typeface="+mn-cs"/>
              </a:rPr>
              <a:t>Revitalization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342" t="24804" r="11513" b="26769"/>
          <a:stretch>
            <a:fillRect/>
          </a:stretch>
        </p:blipFill>
        <p:spPr>
          <a:xfrm>
            <a:off x="2233025" y="181706"/>
            <a:ext cx="9273175" cy="649458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3802" y="181706"/>
            <a:ext cx="3813146" cy="2383217"/>
          </a:xfrm>
          <a:prstGeom prst="rect">
            <a:avLst/>
          </a:prstGeom>
        </p:spPr>
      </p:pic>
      <p:sp>
        <p:nvSpPr>
          <p:cNvPr id="4" name="TextBox 4"/>
          <p:cNvSpPr txBox="1"/>
          <p:nvPr/>
        </p:nvSpPr>
        <p:spPr>
          <a:xfrm>
            <a:off x="4464986" y="5389080"/>
            <a:ext cx="2818191" cy="1282339"/>
          </a:xfrm>
          <a:prstGeom prst="rect">
            <a:avLst/>
          </a:prstGeom>
        </p:spPr>
        <p:txBody>
          <a:bodyPr lIns="0" tIns="0" rIns="0" bIns="0" rtlCol="0" anchor="t">
            <a:spAutoFit/>
          </a:bodyPr>
          <a:lstStyle/>
          <a:p>
            <a:pPr marL="0" marR="0" lvl="0" indent="0" algn="ctr" defTabSz="609630" rtl="0" eaLnBrk="1" fontAlgn="auto" latinLnBrk="0" hangingPunct="1">
              <a:lnSpc>
                <a:spcPts val="3444"/>
              </a:lnSpc>
              <a:spcBef>
                <a:spcPts val="0"/>
              </a:spcBef>
              <a:spcAft>
                <a:spcPts val="0"/>
              </a:spcAft>
              <a:buClrTx/>
              <a:buSzTx/>
              <a:buFontTx/>
              <a:buNone/>
              <a:tabLst/>
              <a:defRPr/>
            </a:pPr>
            <a:r>
              <a:rPr kumimoji="0" lang="en-US" sz="2459" b="0" i="0" u="none" strike="noStrike" kern="1200" cap="none" spc="0" normalizeH="0" baseline="0" noProof="0" dirty="0">
                <a:ln>
                  <a:noFill/>
                </a:ln>
                <a:solidFill>
                  <a:srgbClr val="FCFFFF"/>
                </a:solidFill>
                <a:effectLst/>
                <a:uLnTx/>
                <a:uFillTx/>
                <a:latin typeface="Open Sans Extra Bold"/>
                <a:ea typeface="+mn-ea"/>
                <a:cs typeface="+mn-cs"/>
              </a:rPr>
              <a:t>Replant</a:t>
            </a:r>
          </a:p>
          <a:p>
            <a:pPr marL="0" marR="0" lvl="0" indent="0" algn="ctr" defTabSz="609630" rtl="0" eaLnBrk="1" fontAlgn="auto" latinLnBrk="0" hangingPunct="1">
              <a:lnSpc>
                <a:spcPts val="3444"/>
              </a:lnSpc>
              <a:spcBef>
                <a:spcPts val="0"/>
              </a:spcBef>
              <a:spcAft>
                <a:spcPts val="0"/>
              </a:spcAft>
              <a:buClrTx/>
              <a:buSzTx/>
              <a:buFontTx/>
              <a:buNone/>
              <a:tabLst/>
              <a:defRPr/>
            </a:pPr>
            <a:r>
              <a:rPr kumimoji="0" lang="en-US" sz="2459" b="0" i="0" u="none" strike="noStrike" kern="1200" cap="none" spc="0" normalizeH="0" baseline="0" noProof="0" dirty="0">
                <a:ln>
                  <a:noFill/>
                </a:ln>
                <a:solidFill>
                  <a:srgbClr val="FCFFFF"/>
                </a:solidFill>
                <a:effectLst/>
                <a:uLnTx/>
                <a:uFillTx/>
                <a:latin typeface="Open Sans Extra Bold"/>
                <a:ea typeface="+mn-ea"/>
                <a:cs typeface="+mn-cs"/>
              </a:rPr>
              <a:t>Window</a:t>
            </a:r>
          </a:p>
          <a:p>
            <a:pPr marL="0" marR="0" lvl="0" indent="0" algn="ctr" defTabSz="609630" rtl="0" eaLnBrk="1" fontAlgn="auto" latinLnBrk="0" hangingPunct="1">
              <a:lnSpc>
                <a:spcPts val="3444"/>
              </a:lnSpc>
              <a:spcBef>
                <a:spcPts val="0"/>
              </a:spcBef>
              <a:spcAft>
                <a:spcPts val="0"/>
              </a:spcAft>
              <a:buClrTx/>
              <a:buSzTx/>
              <a:buFontTx/>
              <a:buNone/>
              <a:tabLst/>
              <a:defRPr/>
            </a:pPr>
            <a:endParaRPr kumimoji="0" lang="en-US" sz="2459" b="0" i="0" u="none" strike="noStrike" kern="1200" cap="none" spc="0" normalizeH="0" baseline="0" noProof="0" dirty="0">
              <a:ln>
                <a:noFill/>
              </a:ln>
              <a:solidFill>
                <a:srgbClr val="FCFFFF"/>
              </a:solidFill>
              <a:effectLst/>
              <a:uLnTx/>
              <a:uFillTx/>
              <a:latin typeface="Open Sans Extra Bold"/>
              <a:ea typeface="+mn-ea"/>
              <a:cs typeface="+mn-cs"/>
            </a:endParaRP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0924">
            <a:off x="7083616" y="5771127"/>
            <a:ext cx="1672945" cy="504925"/>
          </a:xfrm>
          <a:prstGeom prst="rect">
            <a:avLst/>
          </a:prstGeom>
        </p:spPr>
      </p:pic>
      <p:sp>
        <p:nvSpPr>
          <p:cNvPr id="6" name="TextBox 6"/>
          <p:cNvSpPr txBox="1"/>
          <p:nvPr/>
        </p:nvSpPr>
        <p:spPr>
          <a:xfrm rot="-4085317">
            <a:off x="1770631" y="3122764"/>
            <a:ext cx="4092012" cy="588687"/>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Bold"/>
                <a:ea typeface="+mn-ea"/>
                <a:cs typeface="+mn-cs"/>
              </a:rPr>
              <a:t>Church Growth</a:t>
            </a:r>
          </a:p>
        </p:txBody>
      </p:sp>
      <p:sp>
        <p:nvSpPr>
          <p:cNvPr id="7" name="TextBox 7"/>
          <p:cNvSpPr txBox="1"/>
          <p:nvPr/>
        </p:nvSpPr>
        <p:spPr>
          <a:xfrm>
            <a:off x="5874081" y="358352"/>
            <a:ext cx="4092012" cy="588687"/>
          </a:xfrm>
          <a:prstGeom prst="rect">
            <a:avLst/>
          </a:prstGeom>
        </p:spPr>
        <p:txBody>
          <a:bodyPr lIns="0" tIns="0" rIns="0" bIns="0" rtlCol="0" anchor="t">
            <a:spAutoFit/>
          </a:bodyPr>
          <a:lstStyle/>
          <a:p>
            <a:pPr marL="0" marR="0" lvl="0" indent="0" algn="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Bold"/>
                <a:ea typeface="+mn-ea"/>
                <a:cs typeface="+mn-cs"/>
              </a:rPr>
              <a:t>Revitalization</a:t>
            </a:r>
          </a:p>
        </p:txBody>
      </p:sp>
      <p:sp>
        <p:nvSpPr>
          <p:cNvPr id="8" name="TextBox 8"/>
          <p:cNvSpPr txBox="1"/>
          <p:nvPr/>
        </p:nvSpPr>
        <p:spPr>
          <a:xfrm>
            <a:off x="9195378" y="4811502"/>
            <a:ext cx="2738973" cy="588687"/>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Bold"/>
                <a:ea typeface="+mn-ea"/>
                <a:cs typeface="+mn-cs"/>
              </a:rPr>
              <a:t>Replanting</a:t>
            </a: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288805" y="2486940"/>
            <a:ext cx="3577919" cy="2236199"/>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845509" y="4632214"/>
            <a:ext cx="3122877" cy="1951798"/>
          </a:xfrm>
          <a:prstGeom prst="rect">
            <a:avLst/>
          </a:prstGeom>
        </p:spPr>
      </p:pic>
      <p:sp>
        <p:nvSpPr>
          <p:cNvPr id="11" name="TextBox 11"/>
          <p:cNvSpPr txBox="1"/>
          <p:nvPr/>
        </p:nvSpPr>
        <p:spPr>
          <a:xfrm>
            <a:off x="6593801" y="2661030"/>
            <a:ext cx="4092012" cy="588687"/>
          </a:xfrm>
          <a:prstGeom prst="rect">
            <a:avLst/>
          </a:prstGeom>
        </p:spPr>
        <p:txBody>
          <a:bodyPr lIns="0" tIns="0" rIns="0" bIns="0" rtlCol="0" anchor="t">
            <a:spAutoFit/>
          </a:bodyPr>
          <a:lstStyle/>
          <a:p>
            <a:pPr marL="0" marR="0" lvl="0" indent="0" algn="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FCFFFF"/>
                </a:solidFill>
                <a:effectLst/>
                <a:uLnTx/>
                <a:uFillTx/>
                <a:latin typeface="Open Sans Bold"/>
                <a:ea typeface="+mn-ea"/>
                <a:cs typeface="+mn-cs"/>
              </a:rPr>
              <a:t>Revitalization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3086"/>
          <a:stretch>
            <a:fillRect/>
          </a:stretch>
        </p:blipFill>
        <p:spPr>
          <a:xfrm>
            <a:off x="0" y="0"/>
            <a:ext cx="12192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3086"/>
          <a:stretch>
            <a:fillRect/>
          </a:stretch>
        </p:blipFill>
        <p:spPr>
          <a:xfrm>
            <a:off x="0" y="0"/>
            <a:ext cx="12192000" cy="6858000"/>
          </a:xfrm>
          <a:prstGeom prst="rect">
            <a:avLst/>
          </a:prstGeom>
        </p:spPr>
      </p:pic>
      <p:pic>
        <p:nvPicPr>
          <p:cNvPr id="3" name="Picture 3"/>
          <p:cNvPicPr>
            <a:picLocks noChangeAspect="1"/>
          </p:cNvPicPr>
          <p:nvPr/>
        </p:nvPicPr>
        <p:blipFill>
          <a:blip r:embed="rId3">
            <a:alphaModFix amt="31000"/>
          </a:blip>
          <a:srcRect l="19342" t="24804" r="11513" b="26769"/>
          <a:stretch>
            <a:fillRect/>
          </a:stretch>
        </p:blipFill>
        <p:spPr>
          <a:xfrm>
            <a:off x="1356090" y="0"/>
            <a:ext cx="9032771" cy="6326217"/>
          </a:xfrm>
          <a:prstGeom prst="rect">
            <a:avLst/>
          </a:prstGeom>
        </p:spPr>
      </p:pic>
    </p:spTree>
    <p:extLst>
      <p:ext uri="{BB962C8B-B14F-4D97-AF65-F5344CB8AC3E}">
        <p14:creationId xmlns:p14="http://schemas.microsoft.com/office/powerpoint/2010/main" val="3825268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63214F-95C3-D743-B8D9-7BEEFF84DFBB}"/>
              </a:ext>
            </a:extLst>
          </p:cNvPr>
          <p:cNvSpPr txBox="1"/>
          <p:nvPr/>
        </p:nvSpPr>
        <p:spPr>
          <a:xfrm>
            <a:off x="876300" y="584201"/>
            <a:ext cx="8686800" cy="738664"/>
          </a:xfrm>
          <a:prstGeom prst="rect">
            <a:avLst/>
          </a:prstGeom>
          <a:noFill/>
        </p:spPr>
        <p:txBody>
          <a:bodyPr wrap="square" rtlCol="0">
            <a:spAutoFit/>
          </a:bodyPr>
          <a:lstStyle/>
          <a:p>
            <a:pPr defTabSz="914446"/>
            <a:r>
              <a:rPr lang="en-US" sz="4200" b="1">
                <a:solidFill>
                  <a:srgbClr val="02284D"/>
                </a:solidFill>
                <a:latin typeface="Arial" panose="020B0604020202020204" pitchFamily="34" charset="0"/>
                <a:cs typeface="Arial" panose="020B0604020202020204" pitchFamily="34" charset="0"/>
              </a:rPr>
              <a:t>Windows of Revitalization</a:t>
            </a:r>
            <a:endParaRPr lang="en-US" b="1">
              <a:solidFill>
                <a:srgbClr val="02284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145235-C3AF-9D47-A554-3D54E3688901}"/>
              </a:ext>
            </a:extLst>
          </p:cNvPr>
          <p:cNvSpPr txBox="1"/>
          <p:nvPr/>
        </p:nvSpPr>
        <p:spPr>
          <a:xfrm>
            <a:off x="901700" y="1204675"/>
            <a:ext cx="9944100" cy="492443"/>
          </a:xfrm>
          <a:prstGeom prst="rect">
            <a:avLst/>
          </a:prstGeom>
          <a:noFill/>
        </p:spPr>
        <p:txBody>
          <a:bodyPr wrap="square" rtlCol="0">
            <a:spAutoFit/>
          </a:bodyPr>
          <a:lstStyle/>
          <a:p>
            <a:pPr defTabSz="914446"/>
            <a:r>
              <a:rPr lang="en-US" sz="2600" b="1">
                <a:solidFill>
                  <a:srgbClr val="579CD0"/>
                </a:solidFill>
                <a:latin typeface="Arial" panose="020B0604020202020204" pitchFamily="34" charset="0"/>
                <a:cs typeface="Arial" panose="020B0604020202020204" pitchFamily="34" charset="0"/>
              </a:rPr>
              <a:t>Background</a:t>
            </a:r>
            <a:endParaRPr lang="en-US" b="1">
              <a:solidFill>
                <a:srgbClr val="579CD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F17CBDE-6F3A-D245-9EB7-60391246415A}"/>
              </a:ext>
            </a:extLst>
          </p:cNvPr>
          <p:cNvSpPr txBox="1"/>
          <p:nvPr/>
        </p:nvSpPr>
        <p:spPr>
          <a:xfrm>
            <a:off x="1763405" y="1887985"/>
            <a:ext cx="9944100" cy="1200329"/>
          </a:xfrm>
          <a:prstGeom prst="rect">
            <a:avLst/>
          </a:prstGeom>
          <a:noFill/>
        </p:spPr>
        <p:txBody>
          <a:bodyPr wrap="square" rtlCol="0">
            <a:spAutoFit/>
          </a:bodyPr>
          <a:lstStyle/>
          <a:p>
            <a:pPr marL="457223"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Churches experience life stages</a:t>
            </a:r>
          </a:p>
          <a:p>
            <a:pPr marL="457223" indent="-457223" defTabSz="914446">
              <a:spcAft>
                <a:spcPts val="600"/>
              </a:spcAft>
              <a:buFont typeface="Arial" panose="020B0604020202020204" pitchFamily="34" charset="0"/>
              <a:buChar char="•"/>
            </a:pPr>
            <a:endParaRPr lang="en-US">
              <a:solidFill>
                <a:srgbClr val="02284D"/>
              </a:solidFill>
              <a:latin typeface="Arial" panose="020B0604020202020204" pitchFamily="34" charset="0"/>
              <a:cs typeface="Arial" panose="020B0604020202020204" pitchFamily="34" charset="0"/>
            </a:endParaRPr>
          </a:p>
          <a:p>
            <a:pPr defTabSz="914446"/>
            <a:endParaRPr lang="en-US">
              <a:solidFill>
                <a:srgbClr val="579C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989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3086"/>
          <a:stretch>
            <a:fillRect/>
          </a:stretch>
        </p:blipFill>
        <p:spPr>
          <a:xfrm>
            <a:off x="0" y="0"/>
            <a:ext cx="12192000" cy="6858000"/>
          </a:xfrm>
          <a:prstGeom prst="rect">
            <a:avLst/>
          </a:prstGeom>
        </p:spPr>
      </p:pic>
      <p:pic>
        <p:nvPicPr>
          <p:cNvPr id="3" name="Picture 3"/>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49740" y="938206"/>
            <a:ext cx="3356887" cy="2098054"/>
          </a:xfrm>
          <a:prstGeom prst="rect">
            <a:avLst/>
          </a:prstGeom>
        </p:spPr>
      </p:pic>
      <p:pic>
        <p:nvPicPr>
          <p:cNvPr id="4" name="Picture 4"/>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655107" y="2740773"/>
            <a:ext cx="3356887" cy="2098054"/>
          </a:xfrm>
          <a:prstGeom prst="rect">
            <a:avLst/>
          </a:prstGeom>
        </p:spPr>
      </p:pic>
      <p:pic>
        <p:nvPicPr>
          <p:cNvPr id="5" name="Picture 5"/>
          <p:cNvPicPr>
            <a:picLocks noChangeAspect="1"/>
          </p:cNvPicPr>
          <p:nvPr/>
        </p:nvPicPr>
        <p:blipFill>
          <a:blip r:embed="rId5">
            <a:alphaModFix amt="6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78557" y="4562823"/>
            <a:ext cx="3093843" cy="193365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1D5F44-7BAF-322F-9663-DBA316507892}"/>
              </a:ext>
            </a:extLst>
          </p:cNvPr>
          <p:cNvPicPr>
            <a:picLocks noChangeAspect="1"/>
          </p:cNvPicPr>
          <p:nvPr/>
        </p:nvPicPr>
        <p:blipFill>
          <a:blip r:embed="rId2"/>
          <a:stretch>
            <a:fillRect/>
          </a:stretch>
        </p:blipFill>
        <p:spPr>
          <a:xfrm>
            <a:off x="1" y="104918"/>
            <a:ext cx="11818961" cy="6648166"/>
          </a:xfrm>
          <a:prstGeom prst="rect">
            <a:avLst/>
          </a:prstGeom>
        </p:spPr>
      </p:pic>
    </p:spTree>
    <p:extLst>
      <p:ext uri="{BB962C8B-B14F-4D97-AF65-F5344CB8AC3E}">
        <p14:creationId xmlns:p14="http://schemas.microsoft.com/office/powerpoint/2010/main" val="197551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342" t="24804" r="11513" b="26769"/>
          <a:stretch>
            <a:fillRect/>
          </a:stretch>
        </p:blipFill>
        <p:spPr>
          <a:xfrm>
            <a:off x="2127190" y="363412"/>
            <a:ext cx="9273175" cy="6494588"/>
          </a:xfrm>
          <a:prstGeom prst="rect">
            <a:avLst/>
          </a:prstGeom>
        </p:spPr>
      </p:pic>
      <p:sp>
        <p:nvSpPr>
          <p:cNvPr id="3" name="TextBox 3"/>
          <p:cNvSpPr txBox="1"/>
          <p:nvPr/>
        </p:nvSpPr>
        <p:spPr>
          <a:xfrm>
            <a:off x="1784503" y="4749288"/>
            <a:ext cx="1534219" cy="586058"/>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000000"/>
                </a:solidFill>
                <a:effectLst/>
                <a:uLnTx/>
                <a:uFillTx/>
                <a:latin typeface="Open Sans"/>
                <a:ea typeface="+mn-ea"/>
                <a:cs typeface="+mn-cs"/>
              </a:rPr>
              <a:t>Growth</a:t>
            </a:r>
          </a:p>
        </p:txBody>
      </p:sp>
      <p:sp>
        <p:nvSpPr>
          <p:cNvPr id="4" name="TextBox 4"/>
          <p:cNvSpPr txBox="1"/>
          <p:nvPr/>
        </p:nvSpPr>
        <p:spPr>
          <a:xfrm>
            <a:off x="2489200" y="1360393"/>
            <a:ext cx="2247262" cy="586058"/>
          </a:xfrm>
          <a:prstGeom prst="rect">
            <a:avLst/>
          </a:prstGeom>
        </p:spPr>
        <p:txBody>
          <a:bodyPr wrap="square"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000000"/>
                </a:solidFill>
                <a:effectLst/>
                <a:uLnTx/>
                <a:uFillTx/>
                <a:latin typeface="Open Sans"/>
                <a:ea typeface="+mn-ea"/>
                <a:cs typeface="+mn-cs"/>
              </a:rPr>
              <a:t>Maturity</a:t>
            </a:r>
          </a:p>
        </p:txBody>
      </p:sp>
      <p:sp>
        <p:nvSpPr>
          <p:cNvPr id="6" name="TextBox 6"/>
          <p:cNvSpPr txBox="1"/>
          <p:nvPr/>
        </p:nvSpPr>
        <p:spPr>
          <a:xfrm>
            <a:off x="7513772" y="5277184"/>
            <a:ext cx="1238449" cy="586058"/>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000000"/>
                </a:solidFill>
                <a:effectLst/>
                <a:uLnTx/>
                <a:uFillTx/>
                <a:latin typeface="Open Sans"/>
                <a:ea typeface="+mn-ea"/>
                <a:cs typeface="+mn-cs"/>
              </a:rPr>
              <a:t>Death</a:t>
            </a:r>
          </a:p>
        </p:txBody>
      </p:sp>
      <p:sp>
        <p:nvSpPr>
          <p:cNvPr id="7" name="TextBox 7"/>
          <p:cNvSpPr txBox="1"/>
          <p:nvPr/>
        </p:nvSpPr>
        <p:spPr>
          <a:xfrm rot="-1246140">
            <a:off x="6405535" y="1429037"/>
            <a:ext cx="4403229" cy="469872"/>
          </a:xfrm>
          <a:prstGeom prst="rect">
            <a:avLst/>
          </a:prstGeom>
        </p:spPr>
        <p:txBody>
          <a:bodyPr lIns="0" tIns="0" rIns="0" bIns="0" rtlCol="0" anchor="t">
            <a:spAutoFit/>
          </a:bodyPr>
          <a:lstStyle/>
          <a:p>
            <a:pPr marL="0" marR="0" lvl="0" indent="0" algn="ctr" defTabSz="60963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CFFFF"/>
                </a:solidFill>
                <a:effectLst/>
                <a:uLnTx/>
                <a:uFillTx/>
                <a:latin typeface="Open Sans Extra Bold"/>
                <a:ea typeface="+mn-ea"/>
                <a:cs typeface="+mn-cs"/>
              </a:rPr>
              <a:t>Assisted Revitalization</a:t>
            </a:r>
          </a:p>
        </p:txBody>
      </p:sp>
      <p:sp>
        <p:nvSpPr>
          <p:cNvPr id="8" name="TextBox 8"/>
          <p:cNvSpPr txBox="1"/>
          <p:nvPr/>
        </p:nvSpPr>
        <p:spPr>
          <a:xfrm>
            <a:off x="5478675" y="94404"/>
            <a:ext cx="1538783" cy="586058"/>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000000"/>
                </a:solidFill>
                <a:effectLst/>
                <a:uLnTx/>
                <a:uFillTx/>
                <a:latin typeface="Open Sans"/>
                <a:ea typeface="+mn-ea"/>
                <a:cs typeface="+mn-cs"/>
              </a:rPr>
              <a:t>Plateau</a:t>
            </a:r>
          </a:p>
        </p:txBody>
      </p:sp>
      <p:sp>
        <p:nvSpPr>
          <p:cNvPr id="9" name="TextBox 9"/>
          <p:cNvSpPr txBox="1"/>
          <p:nvPr/>
        </p:nvSpPr>
        <p:spPr>
          <a:xfrm rot="-1246140">
            <a:off x="6793066" y="2191193"/>
            <a:ext cx="4403229" cy="469872"/>
          </a:xfrm>
          <a:prstGeom prst="rect">
            <a:avLst/>
          </a:prstGeom>
        </p:spPr>
        <p:txBody>
          <a:bodyPr lIns="0" tIns="0" rIns="0" bIns="0" rtlCol="0" anchor="t">
            <a:spAutoFit/>
          </a:bodyPr>
          <a:lstStyle/>
          <a:p>
            <a:pPr marL="0" marR="0" lvl="0" indent="0" algn="ctr" defTabSz="60963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CFFFF"/>
                </a:solidFill>
                <a:effectLst/>
                <a:uLnTx/>
                <a:uFillTx/>
                <a:latin typeface="Open Sans Extra Bold"/>
                <a:ea typeface="+mn-ea"/>
                <a:cs typeface="+mn-cs"/>
              </a:rPr>
              <a:t>Covenant Revitalization</a:t>
            </a:r>
          </a:p>
        </p:txBody>
      </p:sp>
      <p:sp>
        <p:nvSpPr>
          <p:cNvPr id="10" name="TextBox 10"/>
          <p:cNvSpPr txBox="1"/>
          <p:nvPr/>
        </p:nvSpPr>
        <p:spPr>
          <a:xfrm rot="-1246140">
            <a:off x="7437226" y="3885251"/>
            <a:ext cx="4403229" cy="469872"/>
          </a:xfrm>
          <a:prstGeom prst="rect">
            <a:avLst/>
          </a:prstGeom>
        </p:spPr>
        <p:txBody>
          <a:bodyPr lIns="0" tIns="0" rIns="0" bIns="0" rtlCol="0" anchor="t">
            <a:spAutoFit/>
          </a:bodyPr>
          <a:lstStyle/>
          <a:p>
            <a:pPr marL="0" marR="0" lvl="0" indent="0" algn="ctr" defTabSz="60963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CFFFF"/>
                </a:solidFill>
                <a:effectLst/>
                <a:uLnTx/>
                <a:uFillTx/>
                <a:latin typeface="Open Sans Extra Bold"/>
                <a:ea typeface="+mn-ea"/>
                <a:cs typeface="+mn-cs"/>
              </a:rPr>
              <a:t>Partnership Replant </a:t>
            </a:r>
          </a:p>
        </p:txBody>
      </p:sp>
      <p:sp>
        <p:nvSpPr>
          <p:cNvPr id="11" name="TextBox 11"/>
          <p:cNvSpPr txBox="1"/>
          <p:nvPr/>
        </p:nvSpPr>
        <p:spPr>
          <a:xfrm rot="-1246140">
            <a:off x="5565883" y="878103"/>
            <a:ext cx="4403229" cy="469872"/>
          </a:xfrm>
          <a:prstGeom prst="rect">
            <a:avLst/>
          </a:prstGeom>
        </p:spPr>
        <p:txBody>
          <a:bodyPr lIns="0" tIns="0" rIns="0" bIns="0" rtlCol="0" anchor="t">
            <a:spAutoFit/>
          </a:bodyPr>
          <a:lstStyle/>
          <a:p>
            <a:pPr marL="0" marR="0" lvl="0" indent="0" algn="ctr" defTabSz="60963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CFFFF"/>
                </a:solidFill>
                <a:effectLst/>
                <a:uLnTx/>
                <a:uFillTx/>
                <a:latin typeface="Open Sans Extra Bold"/>
                <a:ea typeface="+mn-ea"/>
                <a:cs typeface="+mn-cs"/>
              </a:rPr>
              <a:t>Revitalization</a:t>
            </a:r>
          </a:p>
        </p:txBody>
      </p:sp>
      <p:sp>
        <p:nvSpPr>
          <p:cNvPr id="12" name="TextBox 12"/>
          <p:cNvSpPr txBox="1"/>
          <p:nvPr/>
        </p:nvSpPr>
        <p:spPr>
          <a:xfrm rot="-1246140">
            <a:off x="7162143" y="3123873"/>
            <a:ext cx="4403229" cy="469872"/>
          </a:xfrm>
          <a:prstGeom prst="rect">
            <a:avLst/>
          </a:prstGeom>
        </p:spPr>
        <p:txBody>
          <a:bodyPr lIns="0" tIns="0" rIns="0" bIns="0" rtlCol="0" anchor="t">
            <a:spAutoFit/>
          </a:bodyPr>
          <a:lstStyle/>
          <a:p>
            <a:pPr marL="0" marR="0" lvl="0" indent="0" algn="ctr" defTabSz="609630" rtl="0" eaLnBrk="1" fontAlgn="auto" latinLnBrk="0" hangingPunct="1">
              <a:lnSpc>
                <a:spcPts val="3920"/>
              </a:lnSpc>
              <a:spcBef>
                <a:spcPts val="0"/>
              </a:spcBef>
              <a:spcAft>
                <a:spcPts val="0"/>
              </a:spcAft>
              <a:buClrTx/>
              <a:buSzTx/>
              <a:buFontTx/>
              <a:buNone/>
              <a:tabLst/>
              <a:defRPr/>
            </a:pPr>
            <a:r>
              <a:rPr kumimoji="0" lang="en-US" sz="2799" b="0" i="0" u="none" strike="noStrike" kern="1200" cap="none" spc="0" normalizeH="0" baseline="0" noProof="0" dirty="0">
                <a:ln>
                  <a:noFill/>
                </a:ln>
                <a:solidFill>
                  <a:srgbClr val="FCFFFF"/>
                </a:solidFill>
                <a:effectLst/>
                <a:uLnTx/>
                <a:uFillTx/>
                <a:latin typeface="Open Sans Extra Bold"/>
                <a:ea typeface="+mn-ea"/>
                <a:cs typeface="+mn-cs"/>
              </a:rPr>
              <a:t>Replant from Within </a:t>
            </a:r>
          </a:p>
        </p:txBody>
      </p:sp>
      <p:sp>
        <p:nvSpPr>
          <p:cNvPr id="13" name="TextBox 13"/>
          <p:cNvSpPr txBox="1"/>
          <p:nvPr/>
        </p:nvSpPr>
        <p:spPr>
          <a:xfrm rot="-1246140">
            <a:off x="7699638" y="4817932"/>
            <a:ext cx="4403229" cy="469872"/>
          </a:xfrm>
          <a:prstGeom prst="rect">
            <a:avLst/>
          </a:prstGeom>
        </p:spPr>
        <p:txBody>
          <a:bodyPr lIns="0" tIns="0" rIns="0" bIns="0" rtlCol="0" anchor="t">
            <a:spAutoFit/>
          </a:bodyPr>
          <a:lstStyle/>
          <a:p>
            <a:pPr marL="0" marR="0" lvl="0" indent="0" algn="ctr" defTabSz="60963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CFFFF"/>
                </a:solidFill>
                <a:effectLst/>
                <a:uLnTx/>
                <a:uFillTx/>
                <a:latin typeface="Open Sans Extra Bold"/>
                <a:ea typeface="+mn-ea"/>
                <a:cs typeface="+mn-cs"/>
              </a:rPr>
              <a:t>Closure/Donation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63214F-95C3-D743-B8D9-7BEEFF84DFBB}"/>
              </a:ext>
            </a:extLst>
          </p:cNvPr>
          <p:cNvSpPr txBox="1"/>
          <p:nvPr/>
        </p:nvSpPr>
        <p:spPr>
          <a:xfrm>
            <a:off x="876300" y="584201"/>
            <a:ext cx="8686800" cy="738664"/>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rPr>
              <a:t>LONG TAIL DECLINE</a:t>
            </a:r>
            <a:endParaRPr kumimoji="0" lang="en-US" sz="1800" b="1"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06145235-C3AF-9D47-A554-3D54E3688901}"/>
              </a:ext>
            </a:extLst>
          </p:cNvPr>
          <p:cNvSpPr txBox="1"/>
          <p:nvPr/>
        </p:nvSpPr>
        <p:spPr>
          <a:xfrm>
            <a:off x="901700" y="1204675"/>
            <a:ext cx="9944100" cy="492443"/>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579CD0"/>
                </a:solidFill>
                <a:effectLst/>
                <a:uLnTx/>
                <a:uFillTx/>
                <a:latin typeface="Arial" panose="020B0604020202020204" pitchFamily="34" charset="0"/>
                <a:ea typeface="+mn-ea"/>
                <a:cs typeface="Arial" panose="020B0604020202020204" pitchFamily="34" charset="0"/>
              </a:rPr>
              <a:t>Common Characteristics</a:t>
            </a:r>
            <a:endParaRPr kumimoji="0" lang="en-US" sz="1800" b="1" i="0" u="none" strike="noStrike" kern="1200" cap="none" spc="0" normalizeH="0" baseline="0" noProof="0" dirty="0">
              <a:ln>
                <a:noFill/>
              </a:ln>
              <a:solidFill>
                <a:srgbClr val="579CD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AF17CBDE-6F3A-D245-9EB7-60391246415A}"/>
              </a:ext>
            </a:extLst>
          </p:cNvPr>
          <p:cNvSpPr txBox="1"/>
          <p:nvPr/>
        </p:nvSpPr>
        <p:spPr>
          <a:xfrm>
            <a:off x="1763405" y="1887985"/>
            <a:ext cx="9944100" cy="4385816"/>
          </a:xfrm>
          <a:prstGeom prst="rect">
            <a:avLst/>
          </a:prstGeom>
          <a:noFill/>
        </p:spPr>
        <p:txBody>
          <a:bodyPr wrap="square" rtlCol="0">
            <a:spAutoFit/>
          </a:bodyPr>
          <a:lstStyle/>
          <a:p>
            <a:pPr marL="457223" marR="0" lvl="0" indent="-457223" algn="l" defTabSz="914446"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rPr>
              <a:t>Inability or unwilling to engage missionally</a:t>
            </a:r>
          </a:p>
          <a:p>
            <a:pPr marL="457223" marR="0" lvl="0" indent="-457223" algn="l" defTabSz="914446"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rPr>
              <a:t>Revitalization leaders absent (aged congregation)</a:t>
            </a:r>
          </a:p>
          <a:p>
            <a:pPr marL="457223" marR="0" lvl="0" indent="-457223" algn="l" defTabSz="914446"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rPr>
              <a:t>False hope syndrome (1 visitor / some children)</a:t>
            </a:r>
          </a:p>
          <a:p>
            <a:pPr marL="457223" marR="0" lvl="0" indent="-457223" algn="l" defTabSz="914446"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rPr>
              <a:t>Mission Shift: from great commission to keep services going</a:t>
            </a:r>
          </a:p>
          <a:p>
            <a:pPr marL="457223" marR="0" lvl="0" indent="-457223" algn="l" defTabSz="914446"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rPr>
              <a:t>Enough money to fund the mission shift-even though it’s decreasing</a:t>
            </a:r>
          </a:p>
          <a:p>
            <a:pPr marL="457223" marR="0" lvl="0" indent="-457223" algn="l" defTabSz="914446"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rPr>
              <a:t>Building blind: facilities are not welcoming or desirable to outsiders</a:t>
            </a:r>
          </a:p>
          <a:p>
            <a:pPr marL="457223" marR="0" lvl="0" indent="-457223" algn="l" defTabSz="914446"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2284D"/>
              </a:solidFill>
              <a:effectLst/>
              <a:uLnTx/>
              <a:uFillTx/>
              <a:latin typeface="Arial" panose="020B0604020202020204" pitchFamily="34" charset="0"/>
              <a:ea typeface="+mn-ea"/>
              <a:cs typeface="Arial" panose="020B0604020202020204" pitchFamily="34" charset="0"/>
            </a:endParaRP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9CD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3742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Picture 3">
            <a:extLst>
              <a:ext uri="{FF2B5EF4-FFF2-40B4-BE49-F238E27FC236}">
                <a16:creationId xmlns:a16="http://schemas.microsoft.com/office/drawing/2014/main" id="{D696C6C9-E898-534D-AE34-9D58BF0A6D52}"/>
              </a:ext>
            </a:extLst>
          </p:cNvPr>
          <p:cNvPicPr>
            <a:picLocks noChangeAspect="1"/>
          </p:cNvPicPr>
          <p:nvPr/>
        </p:nvPicPr>
        <p:blipFill>
          <a:blip r:embed="rId2"/>
          <a:srcRect t="8499"/>
          <a:stretch>
            <a:fillRect/>
          </a:stretch>
        </p:blipFill>
        <p:spPr>
          <a:xfrm>
            <a:off x="1828800" y="990600"/>
            <a:ext cx="8110331" cy="5565751"/>
          </a:xfrm>
          <a:prstGeom prst="rect">
            <a:avLst/>
          </a:prstGeom>
          <a:ln w="12700">
            <a:miter lim="400000"/>
          </a:ln>
        </p:spPr>
      </p:pic>
      <p:sp>
        <p:nvSpPr>
          <p:cNvPr id="2" name="TextBox 1">
            <a:extLst>
              <a:ext uri="{FF2B5EF4-FFF2-40B4-BE49-F238E27FC236}">
                <a16:creationId xmlns:a16="http://schemas.microsoft.com/office/drawing/2014/main" id="{25FED971-EDF9-B843-994C-5F71DCAC9666}"/>
              </a:ext>
            </a:extLst>
          </p:cNvPr>
          <p:cNvSpPr txBox="1"/>
          <p:nvPr/>
        </p:nvSpPr>
        <p:spPr>
          <a:xfrm>
            <a:off x="2438400" y="327050"/>
            <a:ext cx="8382000" cy="584775"/>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Sunday School and Worship Attendance </a:t>
            </a:r>
          </a:p>
        </p:txBody>
      </p:sp>
    </p:spTree>
    <p:extLst>
      <p:ext uri="{BB962C8B-B14F-4D97-AF65-F5344CB8AC3E}">
        <p14:creationId xmlns:p14="http://schemas.microsoft.com/office/powerpoint/2010/main" val="1849107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86C25-AFEA-780C-5217-D64F60101D47}"/>
              </a:ext>
            </a:extLst>
          </p:cNvPr>
          <p:cNvPicPr>
            <a:picLocks noChangeAspect="1"/>
          </p:cNvPicPr>
          <p:nvPr/>
        </p:nvPicPr>
        <p:blipFill rotWithShape="1">
          <a:blip r:embed="rId2"/>
          <a:srcRect t="17890"/>
          <a:stretch/>
        </p:blipFill>
        <p:spPr>
          <a:xfrm>
            <a:off x="1271517" y="689509"/>
            <a:ext cx="9648967" cy="5478983"/>
          </a:xfrm>
          <a:prstGeom prst="rect">
            <a:avLst/>
          </a:prstGeom>
        </p:spPr>
      </p:pic>
    </p:spTree>
    <p:extLst>
      <p:ext uri="{BB962C8B-B14F-4D97-AF65-F5344CB8AC3E}">
        <p14:creationId xmlns:p14="http://schemas.microsoft.com/office/powerpoint/2010/main" val="670905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sp>
        <p:nvSpPr>
          <p:cNvPr id="2" name="AutoShape 2"/>
          <p:cNvSpPr/>
          <p:nvPr/>
        </p:nvSpPr>
        <p:spPr>
          <a:xfrm>
            <a:off x="-164884" y="-215900"/>
            <a:ext cx="4978400" cy="7505700"/>
          </a:xfrm>
          <a:prstGeom prst="rect">
            <a:avLst/>
          </a:prstGeom>
          <a:solidFill>
            <a:srgbClr val="0E233E"/>
          </a:solidFill>
        </p:spPr>
      </p:sp>
      <p:sp>
        <p:nvSpPr>
          <p:cNvPr id="3" name="TextBox 3"/>
          <p:cNvSpPr txBox="1"/>
          <p:nvPr/>
        </p:nvSpPr>
        <p:spPr>
          <a:xfrm>
            <a:off x="690070" y="1088391"/>
            <a:ext cx="3716640" cy="602729"/>
          </a:xfrm>
          <a:prstGeom prst="rect">
            <a:avLst/>
          </a:prstGeom>
        </p:spPr>
        <p:txBody>
          <a:bodyPr lIns="0" tIns="0" rIns="0" bIns="0" rtlCol="0" anchor="t">
            <a:spAutoFit/>
          </a:bodyPr>
          <a:lstStyle/>
          <a:p>
            <a:pPr marL="0" marR="0" lvl="0" indent="0" algn="l" defTabSz="609630" rtl="0" eaLnBrk="1" fontAlgn="auto" latinLnBrk="0" hangingPunct="1">
              <a:lnSpc>
                <a:spcPts val="4694"/>
              </a:lnSpc>
              <a:spcBef>
                <a:spcPts val="0"/>
              </a:spcBef>
              <a:spcAft>
                <a:spcPts val="0"/>
              </a:spcAft>
              <a:buClrTx/>
              <a:buSzTx/>
              <a:buFontTx/>
              <a:buNone/>
              <a:tabLst/>
              <a:defRPr/>
            </a:pPr>
            <a:r>
              <a:rPr kumimoji="0" lang="en-US" sz="4267" b="0" i="0" u="none" strike="noStrike" kern="1200" cap="none" spc="171" normalizeH="0" baseline="0" noProof="0" dirty="0">
                <a:ln>
                  <a:noFill/>
                </a:ln>
                <a:solidFill>
                  <a:srgbClr val="FCFFFF"/>
                </a:solidFill>
                <a:effectLst/>
                <a:uLnTx/>
                <a:uFillTx/>
                <a:latin typeface="Oswald"/>
                <a:ea typeface="+mn-ea"/>
                <a:cs typeface="+mn-cs"/>
              </a:rPr>
              <a:t>REVITALIZATION</a:t>
            </a:r>
          </a:p>
        </p:txBody>
      </p:sp>
      <p:sp>
        <p:nvSpPr>
          <p:cNvPr id="4" name="TextBox 4"/>
          <p:cNvSpPr txBox="1"/>
          <p:nvPr/>
        </p:nvSpPr>
        <p:spPr>
          <a:xfrm>
            <a:off x="5704784" y="929641"/>
            <a:ext cx="5468316" cy="3214983"/>
          </a:xfrm>
          <a:prstGeom prst="rect">
            <a:avLst/>
          </a:prstGeom>
        </p:spPr>
        <p:txBody>
          <a:bodyPr lIns="0" tIns="0" rIns="0" bIns="0" rtlCol="0" anchor="t">
            <a:spAutoFit/>
          </a:bodyPr>
          <a:lstStyle/>
          <a:p>
            <a:pPr marL="0" marR="0" lvl="0" indent="0" algn="l" defTabSz="609630" rtl="0" eaLnBrk="1" fontAlgn="auto" latinLnBrk="0" hangingPunct="1">
              <a:lnSpc>
                <a:spcPts val="5120"/>
              </a:lnSpc>
              <a:spcBef>
                <a:spcPts val="0"/>
              </a:spcBef>
              <a:spcAft>
                <a:spcPts val="0"/>
              </a:spcAft>
              <a:buClrTx/>
              <a:buSzTx/>
              <a:buFontTx/>
              <a:buNone/>
              <a:tabLst/>
              <a:defRPr/>
            </a:pPr>
            <a:r>
              <a:rPr kumimoji="0" lang="en-US" sz="3200" b="0" i="0" u="none" strike="noStrike" kern="1200" cap="none" spc="384" normalizeH="0" baseline="0" noProof="0" dirty="0">
                <a:ln>
                  <a:noFill/>
                </a:ln>
                <a:solidFill>
                  <a:srgbClr val="FCFFFF"/>
                </a:solidFill>
                <a:effectLst/>
                <a:uLnTx/>
                <a:uFillTx/>
                <a:latin typeface="Montserrat Classic"/>
                <a:ea typeface="+mn-ea"/>
                <a:cs typeface="+mn-cs"/>
              </a:rPr>
              <a:t>A DELIBERATE, DEDICATED AND </a:t>
            </a:r>
            <a:r>
              <a:rPr kumimoji="0" lang="en-US" sz="3200" b="0" i="0" u="none" strike="noStrike" kern="1200" cap="none" spc="384" normalizeH="0" baseline="0" noProof="0" dirty="0">
                <a:ln>
                  <a:noFill/>
                </a:ln>
                <a:solidFill>
                  <a:srgbClr val="0E233E"/>
                </a:solidFill>
                <a:effectLst/>
                <a:uLnTx/>
                <a:uFillTx/>
                <a:latin typeface="Montserrat Classic"/>
                <a:ea typeface="+mn-ea"/>
                <a:cs typeface="+mn-cs"/>
              </a:rPr>
              <a:t>PROTRACTED</a:t>
            </a:r>
            <a:r>
              <a:rPr kumimoji="0" lang="en-US" sz="3200" b="0" i="0" u="none" strike="noStrike" kern="1200" cap="none" spc="384" normalizeH="0" baseline="0" noProof="0" dirty="0">
                <a:ln>
                  <a:noFill/>
                </a:ln>
                <a:solidFill>
                  <a:srgbClr val="FCFFFF"/>
                </a:solidFill>
                <a:effectLst/>
                <a:uLnTx/>
                <a:uFillTx/>
                <a:latin typeface="Montserrat Classic"/>
                <a:ea typeface="+mn-ea"/>
                <a:cs typeface="+mn-cs"/>
              </a:rPr>
              <a:t> EFFORT TO REVERSE THE DECLINE OR DEATH OF AN EXISTING CHURCH.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233E"/>
        </a:solidFill>
        <a:effectLst/>
      </p:bgPr>
    </p:bg>
    <p:spTree>
      <p:nvGrpSpPr>
        <p:cNvPr id="1" name=""/>
        <p:cNvGrpSpPr/>
        <p:nvPr/>
      </p:nvGrpSpPr>
      <p:grpSpPr>
        <a:xfrm>
          <a:off x="0" y="0"/>
          <a:ext cx="0" cy="0"/>
          <a:chOff x="0" y="0"/>
          <a:chExt cx="0" cy="0"/>
        </a:xfrm>
      </p:grpSpPr>
      <p:sp>
        <p:nvSpPr>
          <p:cNvPr id="2" name="AutoShape 2"/>
          <p:cNvSpPr/>
          <p:nvPr/>
        </p:nvSpPr>
        <p:spPr>
          <a:xfrm>
            <a:off x="0" y="0"/>
            <a:ext cx="4813516" cy="6781800"/>
          </a:xfrm>
          <a:prstGeom prst="rect">
            <a:avLst/>
          </a:prstGeom>
          <a:solidFill>
            <a:srgbClr val="0E233E"/>
          </a:solidFill>
        </p:spPr>
      </p:sp>
      <p:sp>
        <p:nvSpPr>
          <p:cNvPr id="3" name="TextBox 3"/>
          <p:cNvSpPr txBox="1"/>
          <p:nvPr/>
        </p:nvSpPr>
        <p:spPr>
          <a:xfrm>
            <a:off x="580302" y="2201593"/>
            <a:ext cx="11031396" cy="1906932"/>
          </a:xfrm>
          <a:prstGeom prst="rect">
            <a:avLst/>
          </a:prstGeom>
        </p:spPr>
        <p:txBody>
          <a:bodyPr lIns="0" tIns="0" rIns="0" bIns="0" rtlCol="0" anchor="t">
            <a:spAutoFit/>
          </a:bodyPr>
          <a:lstStyle/>
          <a:p>
            <a:pPr marL="0" marR="0" lvl="0" indent="0" algn="l" defTabSz="609630" rtl="0" eaLnBrk="1" fontAlgn="auto" latinLnBrk="0" hangingPunct="1">
              <a:lnSpc>
                <a:spcPts val="5120"/>
              </a:lnSpc>
              <a:spcBef>
                <a:spcPts val="0"/>
              </a:spcBef>
              <a:spcAft>
                <a:spcPts val="0"/>
              </a:spcAft>
              <a:buClrTx/>
              <a:buSzTx/>
              <a:buFontTx/>
              <a:buNone/>
              <a:tabLst/>
              <a:defRPr/>
            </a:pPr>
            <a:r>
              <a:rPr kumimoji="0" lang="en-US" sz="3200" b="0" i="0" u="none" strike="noStrike" kern="1200" cap="none" spc="384" normalizeH="0" baseline="0" noProof="0" dirty="0">
                <a:ln>
                  <a:noFill/>
                </a:ln>
                <a:solidFill>
                  <a:srgbClr val="6EABD8"/>
                </a:solidFill>
                <a:effectLst/>
                <a:uLnTx/>
                <a:uFillTx/>
                <a:latin typeface="Montserrat Classic"/>
                <a:ea typeface="+mn-ea"/>
                <a:cs typeface="+mn-cs"/>
              </a:rPr>
              <a:t>REVITALIZATION </a:t>
            </a:r>
            <a:r>
              <a:rPr kumimoji="0" lang="en-US" sz="3200" b="0" i="0" u="none" strike="noStrike" kern="1200" cap="none" spc="384" normalizeH="0" baseline="0" noProof="0" dirty="0">
                <a:ln>
                  <a:noFill/>
                </a:ln>
                <a:solidFill>
                  <a:srgbClr val="FCFFFF"/>
                </a:solidFill>
                <a:effectLst/>
                <a:uLnTx/>
                <a:uFillTx/>
                <a:latin typeface="Montserrat Classic"/>
                <a:ea typeface="+mn-ea"/>
                <a:cs typeface="+mn-cs"/>
              </a:rPr>
              <a:t>= EXISTING CHURCH + EXISTING LEADERS + EXISTING STRUCTURE + HISTORY/LEGACY + RENEWED/NEW EFFORT</a:t>
            </a:r>
          </a:p>
        </p:txBody>
      </p:sp>
    </p:spTree>
    <p:extLst>
      <p:ext uri="{BB962C8B-B14F-4D97-AF65-F5344CB8AC3E}">
        <p14:creationId xmlns:p14="http://schemas.microsoft.com/office/powerpoint/2010/main" val="3129467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sp>
        <p:nvSpPr>
          <p:cNvPr id="2" name="AutoShape 2"/>
          <p:cNvSpPr/>
          <p:nvPr/>
        </p:nvSpPr>
        <p:spPr>
          <a:xfrm>
            <a:off x="-1460861" y="-49089"/>
            <a:ext cx="5124877" cy="7505700"/>
          </a:xfrm>
          <a:prstGeom prst="rect">
            <a:avLst/>
          </a:prstGeom>
          <a:solidFill>
            <a:srgbClr val="0E233E"/>
          </a:solidFill>
        </p:spPr>
      </p:sp>
      <p:sp>
        <p:nvSpPr>
          <p:cNvPr id="3" name="TextBox 3"/>
          <p:cNvSpPr txBox="1"/>
          <p:nvPr/>
        </p:nvSpPr>
        <p:spPr>
          <a:xfrm rot="16200000">
            <a:off x="-346243" y="2681826"/>
            <a:ext cx="3729340" cy="602729"/>
          </a:xfrm>
          <a:prstGeom prst="rect">
            <a:avLst/>
          </a:prstGeom>
        </p:spPr>
        <p:txBody>
          <a:bodyPr lIns="0" tIns="0" rIns="0" bIns="0" rtlCol="0" anchor="t">
            <a:spAutoFit/>
          </a:bodyPr>
          <a:lstStyle/>
          <a:p>
            <a:pPr marL="0" marR="0" lvl="0" indent="0" algn="l" defTabSz="609630" rtl="0" eaLnBrk="1" fontAlgn="auto" latinLnBrk="0" hangingPunct="1">
              <a:lnSpc>
                <a:spcPts val="4693"/>
              </a:lnSpc>
              <a:spcBef>
                <a:spcPts val="0"/>
              </a:spcBef>
              <a:spcAft>
                <a:spcPts val="0"/>
              </a:spcAft>
              <a:buClrTx/>
              <a:buSzTx/>
              <a:buFontTx/>
              <a:buNone/>
              <a:tabLst/>
              <a:defRPr/>
            </a:pPr>
            <a:r>
              <a:rPr kumimoji="0" lang="en-US" sz="4267" b="0" i="0" u="none" strike="noStrike" kern="1200" cap="none" spc="171" normalizeH="0" baseline="0" noProof="0" dirty="0">
                <a:ln>
                  <a:noFill/>
                </a:ln>
                <a:solidFill>
                  <a:srgbClr val="FFFFFF"/>
                </a:solidFill>
                <a:effectLst/>
                <a:uLnTx/>
                <a:uFillTx/>
                <a:latin typeface="Oswald"/>
                <a:ea typeface="+mn-ea"/>
                <a:cs typeface="+mn-cs"/>
              </a:rPr>
              <a:t>REVITALIZATION</a:t>
            </a:r>
          </a:p>
        </p:txBody>
      </p:sp>
      <p:sp>
        <p:nvSpPr>
          <p:cNvPr id="4" name="TextBox 4"/>
          <p:cNvSpPr txBox="1"/>
          <p:nvPr/>
        </p:nvSpPr>
        <p:spPr>
          <a:xfrm rot="-5400000">
            <a:off x="-256628" y="2743952"/>
            <a:ext cx="5139675" cy="654025"/>
          </a:xfrm>
          <a:prstGeom prst="rect">
            <a:avLst/>
          </a:prstGeom>
        </p:spPr>
        <p:txBody>
          <a:bodyPr lIns="0" tIns="0" rIns="0" bIns="0" rtlCol="0" anchor="t">
            <a:spAutoFit/>
          </a:bodyPr>
          <a:lstStyle/>
          <a:p>
            <a:pPr marL="0" marR="0" lvl="0" indent="0" algn="ctr" defTabSz="609630" rtl="0" eaLnBrk="1" fontAlgn="auto" latinLnBrk="0" hangingPunct="1">
              <a:lnSpc>
                <a:spcPts val="5120"/>
              </a:lnSpc>
              <a:spcBef>
                <a:spcPts val="0"/>
              </a:spcBef>
              <a:spcAft>
                <a:spcPts val="0"/>
              </a:spcAft>
              <a:buClrTx/>
              <a:buSzTx/>
              <a:buFontTx/>
              <a:buNone/>
              <a:tabLst/>
              <a:defRPr/>
            </a:pPr>
            <a:r>
              <a:rPr kumimoji="0" lang="en-US" sz="4267" b="0" i="0" u="none" strike="noStrike" kern="1200" cap="none" spc="85" normalizeH="0" baseline="0" noProof="0" dirty="0">
                <a:ln>
                  <a:noFill/>
                </a:ln>
                <a:solidFill>
                  <a:srgbClr val="6EABD8"/>
                </a:solidFill>
                <a:effectLst/>
                <a:uLnTx/>
                <a:uFillTx/>
                <a:latin typeface="Oswald"/>
                <a:ea typeface="+mn-ea"/>
                <a:cs typeface="+mn-cs"/>
              </a:rPr>
              <a:t>CHARACTERISTICS</a:t>
            </a:r>
          </a:p>
        </p:txBody>
      </p:sp>
      <p:sp>
        <p:nvSpPr>
          <p:cNvPr id="5" name="TextBox 5"/>
          <p:cNvSpPr txBox="1"/>
          <p:nvPr/>
        </p:nvSpPr>
        <p:spPr>
          <a:xfrm>
            <a:off x="4463337" y="1523118"/>
            <a:ext cx="7042863" cy="403059"/>
          </a:xfrm>
          <a:prstGeom prst="rect">
            <a:avLst/>
          </a:prstGeom>
        </p:spPr>
        <p:txBody>
          <a:bodyPr lIns="0" tIns="0" rIns="0" bIns="0" rtlCol="0" anchor="t">
            <a:spAutoFit/>
          </a:bodyPr>
          <a:lstStyle/>
          <a:p>
            <a:pPr marL="0" marR="0" lvl="0" indent="0" algn="l" defTabSz="609630" rtl="0" eaLnBrk="1" fontAlgn="auto" latinLnBrk="0" hangingPunct="1">
              <a:lnSpc>
                <a:spcPts val="3360"/>
              </a:lnSpc>
              <a:spcBef>
                <a:spcPts val="0"/>
              </a:spcBef>
              <a:spcAft>
                <a:spcPts val="0"/>
              </a:spcAft>
              <a:buClrTx/>
              <a:buSzTx/>
              <a:buFontTx/>
              <a:buNone/>
              <a:tabLst/>
              <a:defRPr/>
            </a:pPr>
            <a:r>
              <a:rPr kumimoji="0" lang="en-US" sz="2400" b="1" i="0" u="none" strike="noStrike" kern="1200" cap="none" spc="71" normalizeH="0" baseline="0" noProof="0" dirty="0">
                <a:ln>
                  <a:noFill/>
                </a:ln>
                <a:solidFill>
                  <a:srgbClr val="FCFFFF"/>
                </a:solidFill>
                <a:effectLst/>
                <a:uLnTx/>
                <a:uFillTx/>
                <a:latin typeface="Montserrat Light"/>
                <a:ea typeface="+mn-ea"/>
                <a:cs typeface="+mn-cs"/>
              </a:rPr>
              <a:t>THE LEAST INVASIVE APPROACH</a:t>
            </a:r>
          </a:p>
        </p:txBody>
      </p:sp>
      <p:sp>
        <p:nvSpPr>
          <p:cNvPr id="6" name="TextBox 6"/>
          <p:cNvSpPr txBox="1"/>
          <p:nvPr/>
        </p:nvSpPr>
        <p:spPr>
          <a:xfrm>
            <a:off x="4463337" y="2246850"/>
            <a:ext cx="7042863" cy="403059"/>
          </a:xfrm>
          <a:prstGeom prst="rect">
            <a:avLst/>
          </a:prstGeom>
        </p:spPr>
        <p:txBody>
          <a:bodyPr lIns="0" tIns="0" rIns="0" bIns="0" rtlCol="0" anchor="t">
            <a:spAutoFit/>
          </a:bodyPr>
          <a:lstStyle/>
          <a:p>
            <a:pPr marL="0" marR="0" lvl="0" indent="0" algn="l" defTabSz="609630" rtl="0" eaLnBrk="1" fontAlgn="auto" latinLnBrk="0" hangingPunct="1">
              <a:lnSpc>
                <a:spcPts val="3360"/>
              </a:lnSpc>
              <a:spcBef>
                <a:spcPts val="0"/>
              </a:spcBef>
              <a:spcAft>
                <a:spcPts val="0"/>
              </a:spcAft>
              <a:buClrTx/>
              <a:buSzTx/>
              <a:buFontTx/>
              <a:buNone/>
              <a:tabLst/>
              <a:defRPr/>
            </a:pPr>
            <a:r>
              <a:rPr kumimoji="0" lang="en-US" sz="2400" b="1" i="0" u="none" strike="noStrike" kern="1200" cap="none" spc="71" normalizeH="0" baseline="0" noProof="0" dirty="0">
                <a:ln>
                  <a:noFill/>
                </a:ln>
                <a:solidFill>
                  <a:srgbClr val="FCFFFF"/>
                </a:solidFill>
                <a:effectLst/>
                <a:uLnTx/>
                <a:uFillTx/>
                <a:latin typeface="Montserrat Light"/>
                <a:ea typeface="+mn-ea"/>
                <a:cs typeface="+mn-cs"/>
              </a:rPr>
              <a:t>USES EXISTING (EVERYTHING) </a:t>
            </a:r>
          </a:p>
        </p:txBody>
      </p:sp>
      <p:sp>
        <p:nvSpPr>
          <p:cNvPr id="7" name="TextBox 7"/>
          <p:cNvSpPr txBox="1"/>
          <p:nvPr/>
        </p:nvSpPr>
        <p:spPr>
          <a:xfrm>
            <a:off x="4500077" y="2970583"/>
            <a:ext cx="7042863" cy="403059"/>
          </a:xfrm>
          <a:prstGeom prst="rect">
            <a:avLst/>
          </a:prstGeom>
        </p:spPr>
        <p:txBody>
          <a:bodyPr lIns="0" tIns="0" rIns="0" bIns="0" rtlCol="0" anchor="t">
            <a:spAutoFit/>
          </a:bodyPr>
          <a:lstStyle/>
          <a:p>
            <a:pPr marL="0" marR="0" lvl="0" indent="0" algn="l" defTabSz="609630" rtl="0" eaLnBrk="1" fontAlgn="auto" latinLnBrk="0" hangingPunct="1">
              <a:lnSpc>
                <a:spcPts val="3360"/>
              </a:lnSpc>
              <a:spcBef>
                <a:spcPts val="0"/>
              </a:spcBef>
              <a:spcAft>
                <a:spcPts val="0"/>
              </a:spcAft>
              <a:buClrTx/>
              <a:buSzTx/>
              <a:buFontTx/>
              <a:buNone/>
              <a:tabLst/>
              <a:defRPr/>
            </a:pPr>
            <a:r>
              <a:rPr kumimoji="0" lang="en-US" sz="2400" b="1" i="0" u="none" strike="noStrike" kern="1200" cap="none" spc="71" normalizeH="0" baseline="0" noProof="0" dirty="0">
                <a:ln>
                  <a:noFill/>
                </a:ln>
                <a:solidFill>
                  <a:srgbClr val="FCFFFF"/>
                </a:solidFill>
                <a:effectLst/>
                <a:uLnTx/>
                <a:uFillTx/>
                <a:latin typeface="Montserrat Light"/>
                <a:ea typeface="+mn-ea"/>
                <a:cs typeface="+mn-cs"/>
              </a:rPr>
              <a:t>LESS CHANGE UPFRONT</a:t>
            </a:r>
          </a:p>
        </p:txBody>
      </p:sp>
      <p:sp>
        <p:nvSpPr>
          <p:cNvPr id="8" name="TextBox 8"/>
          <p:cNvSpPr txBox="1"/>
          <p:nvPr/>
        </p:nvSpPr>
        <p:spPr>
          <a:xfrm>
            <a:off x="4490626" y="3694316"/>
            <a:ext cx="7042863" cy="403059"/>
          </a:xfrm>
          <a:prstGeom prst="rect">
            <a:avLst/>
          </a:prstGeom>
        </p:spPr>
        <p:txBody>
          <a:bodyPr lIns="0" tIns="0" rIns="0" bIns="0" rtlCol="0" anchor="t">
            <a:spAutoFit/>
          </a:bodyPr>
          <a:lstStyle/>
          <a:p>
            <a:pPr marL="0" marR="0" lvl="0" indent="0" algn="l" defTabSz="609630" rtl="0" eaLnBrk="1" fontAlgn="auto" latinLnBrk="0" hangingPunct="1">
              <a:lnSpc>
                <a:spcPts val="3360"/>
              </a:lnSpc>
              <a:spcBef>
                <a:spcPts val="0"/>
              </a:spcBef>
              <a:spcAft>
                <a:spcPts val="0"/>
              </a:spcAft>
              <a:buClrTx/>
              <a:buSzTx/>
              <a:buFontTx/>
              <a:buNone/>
              <a:tabLst/>
              <a:defRPr/>
            </a:pPr>
            <a:r>
              <a:rPr kumimoji="0" lang="en-US" sz="2400" b="1" i="0" u="none" strike="noStrike" kern="1200" cap="none" spc="71" normalizeH="0" baseline="0" noProof="0" dirty="0">
                <a:ln>
                  <a:noFill/>
                </a:ln>
                <a:solidFill>
                  <a:srgbClr val="FCFFFF"/>
                </a:solidFill>
                <a:effectLst/>
                <a:uLnTx/>
                <a:uFillTx/>
                <a:latin typeface="Montserrat Light"/>
                <a:ea typeface="+mn-ea"/>
                <a:cs typeface="+mn-cs"/>
              </a:rPr>
              <a:t>REQUIRES A LONG TIME PERIOD</a:t>
            </a:r>
          </a:p>
        </p:txBody>
      </p:sp>
      <p:sp>
        <p:nvSpPr>
          <p:cNvPr id="9" name="TextBox 9"/>
          <p:cNvSpPr txBox="1"/>
          <p:nvPr/>
        </p:nvSpPr>
        <p:spPr>
          <a:xfrm>
            <a:off x="4463337" y="4418048"/>
            <a:ext cx="7042863" cy="403059"/>
          </a:xfrm>
          <a:prstGeom prst="rect">
            <a:avLst/>
          </a:prstGeom>
        </p:spPr>
        <p:txBody>
          <a:bodyPr lIns="0" tIns="0" rIns="0" bIns="0" rtlCol="0" anchor="t">
            <a:spAutoFit/>
          </a:bodyPr>
          <a:lstStyle/>
          <a:p>
            <a:pPr marL="0" marR="0" lvl="0" indent="0" algn="l" defTabSz="609630" rtl="0" eaLnBrk="1" fontAlgn="auto" latinLnBrk="0" hangingPunct="1">
              <a:lnSpc>
                <a:spcPts val="3360"/>
              </a:lnSpc>
              <a:spcBef>
                <a:spcPts val="0"/>
              </a:spcBef>
              <a:spcAft>
                <a:spcPts val="0"/>
              </a:spcAft>
              <a:buClrTx/>
              <a:buSzTx/>
              <a:buFontTx/>
              <a:buNone/>
              <a:tabLst/>
              <a:defRPr/>
            </a:pPr>
            <a:r>
              <a:rPr kumimoji="0" lang="en-US" sz="2400" b="1" i="0" u="none" strike="noStrike" kern="1200" cap="none" spc="71" normalizeH="0" baseline="0" noProof="0" dirty="0">
                <a:ln>
                  <a:noFill/>
                </a:ln>
                <a:solidFill>
                  <a:srgbClr val="FCFFFF"/>
                </a:solidFill>
                <a:effectLst/>
                <a:uLnTx/>
                <a:uFillTx/>
                <a:latin typeface="Montserrat Light"/>
                <a:ea typeface="+mn-ea"/>
                <a:cs typeface="+mn-cs"/>
              </a:rPr>
              <a:t>HIGH RISK: CAN BE STOPPED</a:t>
            </a:r>
          </a:p>
        </p:txBody>
      </p:sp>
      <p:sp>
        <p:nvSpPr>
          <p:cNvPr id="10" name="TextBox 9">
            <a:extLst>
              <a:ext uri="{FF2B5EF4-FFF2-40B4-BE49-F238E27FC236}">
                <a16:creationId xmlns:a16="http://schemas.microsoft.com/office/drawing/2014/main" id="{5790494A-7A07-6643-8220-1D8AF8EB0962}"/>
              </a:ext>
            </a:extLst>
          </p:cNvPr>
          <p:cNvSpPr txBox="1"/>
          <p:nvPr/>
        </p:nvSpPr>
        <p:spPr>
          <a:xfrm>
            <a:off x="4459793" y="5141781"/>
            <a:ext cx="7042863" cy="839076"/>
          </a:xfrm>
          <a:prstGeom prst="rect">
            <a:avLst/>
          </a:prstGeom>
        </p:spPr>
        <p:txBody>
          <a:bodyPr lIns="0" tIns="0" rIns="0" bIns="0" rtlCol="0" anchor="t">
            <a:spAutoFit/>
          </a:bodyPr>
          <a:lstStyle/>
          <a:p>
            <a:pPr marL="0" marR="0" lvl="0" indent="0" algn="l" defTabSz="609630" rtl="0" eaLnBrk="1" fontAlgn="auto" latinLnBrk="0" hangingPunct="1">
              <a:lnSpc>
                <a:spcPts val="3360"/>
              </a:lnSpc>
              <a:spcBef>
                <a:spcPts val="0"/>
              </a:spcBef>
              <a:spcAft>
                <a:spcPts val="0"/>
              </a:spcAft>
              <a:buClrTx/>
              <a:buSzTx/>
              <a:buFontTx/>
              <a:buNone/>
              <a:tabLst/>
              <a:defRPr/>
            </a:pPr>
            <a:r>
              <a:rPr kumimoji="0" lang="en-US" sz="2400" b="1" i="0" u="none" strike="noStrike" kern="1200" cap="none" spc="71" normalizeH="0" baseline="0" noProof="0" dirty="0">
                <a:ln>
                  <a:noFill/>
                </a:ln>
                <a:solidFill>
                  <a:srgbClr val="FCFFFF"/>
                </a:solidFill>
                <a:effectLst/>
                <a:uLnTx/>
                <a:uFillTx/>
                <a:latin typeface="Montserrat Light"/>
                <a:ea typeface="+mn-ea"/>
                <a:cs typeface="+mn-cs"/>
              </a:rPr>
              <a:t>LEAST EFFECTIVE IN BRINGING NEEDED CHANGE</a:t>
            </a:r>
          </a:p>
        </p:txBody>
      </p:sp>
    </p:spTree>
    <p:extLst>
      <p:ext uri="{BB962C8B-B14F-4D97-AF65-F5344CB8AC3E}">
        <p14:creationId xmlns:p14="http://schemas.microsoft.com/office/powerpoint/2010/main" val="1496101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sp>
        <p:nvSpPr>
          <p:cNvPr id="2" name="TextBox 2"/>
          <p:cNvSpPr txBox="1"/>
          <p:nvPr/>
        </p:nvSpPr>
        <p:spPr>
          <a:xfrm>
            <a:off x="1886632" y="2543810"/>
            <a:ext cx="8418737" cy="1854482"/>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734" b="1" i="0" u="none" strike="noStrike" kern="1200" cap="none" spc="75" normalizeH="0" baseline="0" noProof="0" dirty="0">
                <a:ln>
                  <a:noFill/>
                </a:ln>
                <a:solidFill>
                  <a:srgbClr val="FCFFFF"/>
                </a:solidFill>
                <a:effectLst/>
                <a:uLnTx/>
                <a:uFillTx/>
                <a:latin typeface="Montserrat Classic"/>
                <a:ea typeface="+mn-ea"/>
                <a:cs typeface="+mn-cs"/>
              </a:rPr>
              <a:t>REVITALIZATIONS </a:t>
            </a:r>
          </a:p>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734" b="1" i="0" u="none" strike="noStrike" kern="1200" cap="none" spc="75" normalizeH="0" baseline="0" noProof="0" dirty="0">
                <a:ln>
                  <a:noFill/>
                </a:ln>
                <a:solidFill>
                  <a:srgbClr val="0E233E"/>
                </a:solidFill>
                <a:effectLst/>
                <a:uLnTx/>
                <a:uFillTx/>
                <a:latin typeface="Montserrat Classic"/>
                <a:ea typeface="+mn-ea"/>
                <a:cs typeface="+mn-cs"/>
              </a:rPr>
              <a:t>80% FAILURE</a:t>
            </a:r>
            <a:r>
              <a:rPr kumimoji="0" lang="en-US" sz="3734" b="1" i="0" u="none" strike="noStrike" kern="1200" cap="none" spc="75" normalizeH="0" baseline="0" noProof="0" dirty="0">
                <a:ln>
                  <a:noFill/>
                </a:ln>
                <a:solidFill>
                  <a:srgbClr val="FCFFFF"/>
                </a:solidFill>
                <a:effectLst/>
                <a:uLnTx/>
                <a:uFillTx/>
                <a:latin typeface="Montserrat Classic"/>
                <a:ea typeface="+mn-ea"/>
                <a:cs typeface="+mn-cs"/>
              </a:rPr>
              <a:t> RATE</a:t>
            </a:r>
          </a:p>
          <a:p>
            <a:pPr marL="0" marR="0" lvl="0" indent="0" algn="ctr" defTabSz="609630" rtl="0" eaLnBrk="1" fontAlgn="auto" latinLnBrk="0" hangingPunct="1">
              <a:lnSpc>
                <a:spcPts val="4854"/>
              </a:lnSpc>
              <a:spcBef>
                <a:spcPts val="0"/>
              </a:spcBef>
              <a:spcAft>
                <a:spcPts val="0"/>
              </a:spcAft>
              <a:buClrTx/>
              <a:buSzTx/>
              <a:buFontTx/>
              <a:buNone/>
              <a:tabLst/>
              <a:defRPr/>
            </a:pPr>
            <a:endParaRPr kumimoji="0" lang="en-US" sz="3734" b="1" i="0" u="none" strike="noStrike" kern="1200" cap="none" spc="75" normalizeH="0" baseline="0" noProof="0" dirty="0">
              <a:ln>
                <a:noFill/>
              </a:ln>
              <a:solidFill>
                <a:srgbClr val="FCFFFF"/>
              </a:solidFill>
              <a:effectLst/>
              <a:uLnTx/>
              <a:uFillTx/>
              <a:latin typeface="Montserrat Classic"/>
              <a:ea typeface="+mn-ea"/>
              <a:cs typeface="+mn-cs"/>
            </a:endParaRPr>
          </a:p>
        </p:txBody>
      </p:sp>
      <p:sp>
        <p:nvSpPr>
          <p:cNvPr id="3" name="AutoShape 3"/>
          <p:cNvSpPr/>
          <p:nvPr/>
        </p:nvSpPr>
        <p:spPr>
          <a:xfrm>
            <a:off x="5181600" y="1203576"/>
            <a:ext cx="1828800" cy="138545"/>
          </a:xfrm>
          <a:prstGeom prst="rect">
            <a:avLst/>
          </a:prstGeom>
          <a:solidFill>
            <a:srgbClr val="FFFEE6"/>
          </a:solidFill>
        </p:spPr>
      </p:sp>
      <p:sp>
        <p:nvSpPr>
          <p:cNvPr id="4" name="AutoShape 4"/>
          <p:cNvSpPr/>
          <p:nvPr/>
        </p:nvSpPr>
        <p:spPr>
          <a:xfrm>
            <a:off x="5181600" y="5515880"/>
            <a:ext cx="1828800" cy="138545"/>
          </a:xfrm>
          <a:prstGeom prst="rect">
            <a:avLst/>
          </a:prstGeom>
          <a:solidFill>
            <a:srgbClr val="FFFEE6"/>
          </a:solidFill>
        </p:spPr>
      </p:sp>
      <p:sp>
        <p:nvSpPr>
          <p:cNvPr id="5" name="TextBox 5"/>
          <p:cNvSpPr txBox="1"/>
          <p:nvPr/>
        </p:nvSpPr>
        <p:spPr>
          <a:xfrm>
            <a:off x="1886632" y="4350597"/>
            <a:ext cx="8418737" cy="349198"/>
          </a:xfrm>
          <a:prstGeom prst="rect">
            <a:avLst/>
          </a:prstGeom>
        </p:spPr>
        <p:txBody>
          <a:bodyPr lIns="0" tIns="0" rIns="0" bIns="0" rtlCol="0" anchor="t">
            <a:spAutoFit/>
          </a:bodyPr>
          <a:lstStyle/>
          <a:p>
            <a:pPr marL="0" marR="0" lvl="0" indent="0" algn="ctr" defTabSz="609630" rtl="0" eaLnBrk="1" fontAlgn="auto" latinLnBrk="0" hangingPunct="1">
              <a:lnSpc>
                <a:spcPts val="2987"/>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FFFFFF"/>
                </a:solidFill>
                <a:effectLst/>
                <a:uLnTx/>
                <a:uFillTx/>
                <a:latin typeface="Century Gothic"/>
                <a:ea typeface="+mn-ea"/>
                <a:cs typeface="+mn-cs"/>
              </a:rPr>
              <a:t>-THOM RAINER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63214F-95C3-D743-B8D9-7BEEFF84DFBB}"/>
              </a:ext>
            </a:extLst>
          </p:cNvPr>
          <p:cNvSpPr txBox="1"/>
          <p:nvPr/>
        </p:nvSpPr>
        <p:spPr>
          <a:xfrm>
            <a:off x="876300" y="584201"/>
            <a:ext cx="8686800" cy="738664"/>
          </a:xfrm>
          <a:prstGeom prst="rect">
            <a:avLst/>
          </a:prstGeom>
          <a:noFill/>
        </p:spPr>
        <p:txBody>
          <a:bodyPr wrap="square" rtlCol="0">
            <a:spAutoFit/>
          </a:bodyPr>
          <a:lstStyle/>
          <a:p>
            <a:pPr defTabSz="914446"/>
            <a:r>
              <a:rPr lang="en-US" sz="4200" b="1">
                <a:solidFill>
                  <a:srgbClr val="02284D"/>
                </a:solidFill>
                <a:latin typeface="Arial" panose="020B0604020202020204" pitchFamily="34" charset="0"/>
                <a:cs typeface="Arial" panose="020B0604020202020204" pitchFamily="34" charset="0"/>
              </a:rPr>
              <a:t>Windows of Revitalization</a:t>
            </a:r>
            <a:endParaRPr lang="en-US" b="1">
              <a:solidFill>
                <a:srgbClr val="02284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145235-C3AF-9D47-A554-3D54E3688901}"/>
              </a:ext>
            </a:extLst>
          </p:cNvPr>
          <p:cNvSpPr txBox="1"/>
          <p:nvPr/>
        </p:nvSpPr>
        <p:spPr>
          <a:xfrm>
            <a:off x="901700" y="1204675"/>
            <a:ext cx="9944100" cy="492443"/>
          </a:xfrm>
          <a:prstGeom prst="rect">
            <a:avLst/>
          </a:prstGeom>
          <a:noFill/>
        </p:spPr>
        <p:txBody>
          <a:bodyPr wrap="square" rtlCol="0">
            <a:spAutoFit/>
          </a:bodyPr>
          <a:lstStyle/>
          <a:p>
            <a:pPr defTabSz="914446"/>
            <a:r>
              <a:rPr lang="en-US" sz="2600" b="1">
                <a:solidFill>
                  <a:srgbClr val="579CD0"/>
                </a:solidFill>
                <a:latin typeface="Arial" panose="020B0604020202020204" pitchFamily="34" charset="0"/>
                <a:cs typeface="Arial" panose="020B0604020202020204" pitchFamily="34" charset="0"/>
              </a:rPr>
              <a:t>Background</a:t>
            </a:r>
            <a:endParaRPr lang="en-US" b="1">
              <a:solidFill>
                <a:srgbClr val="579CD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F17CBDE-6F3A-D245-9EB7-60391246415A}"/>
              </a:ext>
            </a:extLst>
          </p:cNvPr>
          <p:cNvSpPr txBox="1"/>
          <p:nvPr/>
        </p:nvSpPr>
        <p:spPr>
          <a:xfrm>
            <a:off x="1763405" y="1887985"/>
            <a:ext cx="9944100" cy="4062651"/>
          </a:xfrm>
          <a:prstGeom prst="rect">
            <a:avLst/>
          </a:prstGeom>
          <a:noFill/>
        </p:spPr>
        <p:txBody>
          <a:bodyPr wrap="square" rtlCol="0">
            <a:spAutoFit/>
          </a:bodyPr>
          <a:lstStyle/>
          <a:p>
            <a:pPr marL="457223"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Churches experience life stages</a:t>
            </a:r>
          </a:p>
          <a:p>
            <a:pPr marL="762038" lvl="1"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Birth</a:t>
            </a:r>
          </a:p>
          <a:p>
            <a:pPr marL="762038" lvl="1"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Adolescence</a:t>
            </a:r>
          </a:p>
          <a:p>
            <a:pPr marL="762038" lvl="1"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Maturity</a:t>
            </a:r>
          </a:p>
          <a:p>
            <a:pPr marL="762038" lvl="1"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Decline</a:t>
            </a:r>
          </a:p>
          <a:p>
            <a:pPr marL="762038" lvl="1"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Death (churches need not die) </a:t>
            </a:r>
          </a:p>
          <a:p>
            <a:pPr marL="762038" lvl="1" indent="-457223" defTabSz="914446">
              <a:spcAft>
                <a:spcPts val="600"/>
              </a:spcAft>
              <a:buFont typeface="Arial" panose="020B0604020202020204" pitchFamily="34" charset="0"/>
              <a:buChar char="•"/>
            </a:pPr>
            <a:endParaRPr lang="en-US" sz="2600">
              <a:solidFill>
                <a:srgbClr val="02284D"/>
              </a:solidFill>
              <a:latin typeface="Arial" panose="020B0604020202020204" pitchFamily="34" charset="0"/>
              <a:cs typeface="Arial" panose="020B0604020202020204" pitchFamily="34" charset="0"/>
            </a:endParaRPr>
          </a:p>
          <a:p>
            <a:pPr marL="457223" indent="-457223" defTabSz="914446">
              <a:spcAft>
                <a:spcPts val="600"/>
              </a:spcAft>
              <a:buFont typeface="Arial" panose="020B0604020202020204" pitchFamily="34" charset="0"/>
              <a:buChar char="•"/>
            </a:pPr>
            <a:endParaRPr lang="en-US">
              <a:solidFill>
                <a:srgbClr val="02284D"/>
              </a:solidFill>
              <a:latin typeface="Arial" panose="020B0604020202020204" pitchFamily="34" charset="0"/>
              <a:cs typeface="Arial" panose="020B0604020202020204" pitchFamily="34" charset="0"/>
            </a:endParaRPr>
          </a:p>
          <a:p>
            <a:pPr defTabSz="914446"/>
            <a:endParaRPr lang="en-US">
              <a:solidFill>
                <a:srgbClr val="579C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35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sp>
        <p:nvSpPr>
          <p:cNvPr id="2" name="AutoShape 2"/>
          <p:cNvSpPr/>
          <p:nvPr/>
        </p:nvSpPr>
        <p:spPr>
          <a:xfrm>
            <a:off x="-164884" y="-215900"/>
            <a:ext cx="4978400" cy="7505700"/>
          </a:xfrm>
          <a:prstGeom prst="rect">
            <a:avLst/>
          </a:prstGeom>
          <a:solidFill>
            <a:srgbClr val="0E233E"/>
          </a:solidFill>
        </p:spPr>
      </p:sp>
      <p:sp>
        <p:nvSpPr>
          <p:cNvPr id="3" name="TextBox 3"/>
          <p:cNvSpPr txBox="1"/>
          <p:nvPr/>
        </p:nvSpPr>
        <p:spPr>
          <a:xfrm>
            <a:off x="799415" y="2554182"/>
            <a:ext cx="3716640" cy="1808187"/>
          </a:xfrm>
          <a:prstGeom prst="rect">
            <a:avLst/>
          </a:prstGeom>
        </p:spPr>
        <p:txBody>
          <a:bodyPr lIns="0" tIns="0" rIns="0" bIns="0" rtlCol="0" anchor="t">
            <a:spAutoFit/>
          </a:bodyPr>
          <a:lstStyle/>
          <a:p>
            <a:pPr marL="0" marR="0" lvl="0" indent="0" algn="l" defTabSz="609630" rtl="0" eaLnBrk="1" fontAlgn="auto" latinLnBrk="0" hangingPunct="1">
              <a:lnSpc>
                <a:spcPts val="4693"/>
              </a:lnSpc>
              <a:spcBef>
                <a:spcPts val="0"/>
              </a:spcBef>
              <a:spcAft>
                <a:spcPts val="0"/>
              </a:spcAft>
              <a:buClrTx/>
              <a:buSzTx/>
              <a:buFontTx/>
              <a:buNone/>
              <a:tabLst/>
              <a:defRPr/>
            </a:pPr>
            <a:r>
              <a:rPr kumimoji="0" lang="en-US" sz="4267" b="0" i="0" u="none" strike="noStrike" kern="1200" cap="none" spc="171" normalizeH="0" baseline="0" noProof="0" dirty="0">
                <a:ln>
                  <a:noFill/>
                </a:ln>
                <a:solidFill>
                  <a:srgbClr val="FCFFFF"/>
                </a:solidFill>
                <a:effectLst/>
                <a:uLnTx/>
                <a:uFillTx/>
                <a:latin typeface="Oswald"/>
                <a:ea typeface="+mn-ea"/>
                <a:cs typeface="+mn-cs"/>
              </a:rPr>
              <a:t>WHY</a:t>
            </a:r>
          </a:p>
          <a:p>
            <a:pPr marL="0" marR="0" lvl="0" indent="0" algn="l" defTabSz="609630" rtl="0" eaLnBrk="1" fontAlgn="auto" latinLnBrk="0" hangingPunct="1">
              <a:lnSpc>
                <a:spcPts val="4693"/>
              </a:lnSpc>
              <a:spcBef>
                <a:spcPts val="0"/>
              </a:spcBef>
              <a:spcAft>
                <a:spcPts val="0"/>
              </a:spcAft>
              <a:buClrTx/>
              <a:buSzTx/>
              <a:buFontTx/>
              <a:buNone/>
              <a:tabLst/>
              <a:defRPr/>
            </a:pPr>
            <a:r>
              <a:rPr kumimoji="0" lang="en-US" sz="4267" b="0" i="0" u="none" strike="noStrike" kern="1200" cap="none" spc="171" normalizeH="0" baseline="0" noProof="0" dirty="0">
                <a:ln>
                  <a:noFill/>
                </a:ln>
                <a:solidFill>
                  <a:srgbClr val="FCFFFF"/>
                </a:solidFill>
                <a:effectLst/>
                <a:uLnTx/>
                <a:uFillTx/>
                <a:latin typeface="Oswald"/>
                <a:ea typeface="+mn-ea"/>
                <a:cs typeface="+mn-cs"/>
              </a:rPr>
              <a:t>REVITALIZATION</a:t>
            </a:r>
          </a:p>
          <a:p>
            <a:pPr marL="0" marR="0" lvl="0" indent="0" algn="l" defTabSz="609630" rtl="0" eaLnBrk="1" fontAlgn="auto" latinLnBrk="0" hangingPunct="1">
              <a:lnSpc>
                <a:spcPts val="4694"/>
              </a:lnSpc>
              <a:spcBef>
                <a:spcPts val="0"/>
              </a:spcBef>
              <a:spcAft>
                <a:spcPts val="0"/>
              </a:spcAft>
              <a:buClrTx/>
              <a:buSzTx/>
              <a:buFontTx/>
              <a:buNone/>
              <a:tabLst/>
              <a:defRPr/>
            </a:pPr>
            <a:r>
              <a:rPr kumimoji="0" lang="en-US" sz="4267" b="0" i="0" u="none" strike="noStrike" kern="1200" cap="none" spc="171" normalizeH="0" baseline="0" noProof="0" dirty="0">
                <a:ln>
                  <a:noFill/>
                </a:ln>
                <a:solidFill>
                  <a:srgbClr val="FCFFFF"/>
                </a:solidFill>
                <a:effectLst/>
                <a:uLnTx/>
                <a:uFillTx/>
                <a:latin typeface="Oswald"/>
                <a:ea typeface="+mn-ea"/>
                <a:cs typeface="+mn-cs"/>
              </a:rPr>
              <a:t>FAILS</a:t>
            </a:r>
          </a:p>
        </p:txBody>
      </p:sp>
      <p:sp>
        <p:nvSpPr>
          <p:cNvPr id="4" name="TextBox 4"/>
          <p:cNvSpPr txBox="1"/>
          <p:nvPr/>
        </p:nvSpPr>
        <p:spPr>
          <a:xfrm>
            <a:off x="5638800" y="1636592"/>
            <a:ext cx="6174356" cy="3655360"/>
          </a:xfrm>
          <a:prstGeom prst="rect">
            <a:avLst/>
          </a:prstGeom>
        </p:spPr>
        <p:txBody>
          <a:bodyPr lIns="0" tIns="0" rIns="0" bIns="0" rtlCol="0" anchor="t">
            <a:spAutoFit/>
          </a:bodyPr>
          <a:lstStyle/>
          <a:p>
            <a:pPr marL="596564" marR="0" lvl="1" indent="-298282" algn="l" defTabSz="609630" rtl="0" eaLnBrk="1" fontAlgn="auto" latinLnBrk="0" hangingPunct="1">
              <a:lnSpc>
                <a:spcPts val="5781"/>
              </a:lnSpc>
              <a:spcBef>
                <a:spcPts val="0"/>
              </a:spcBef>
              <a:spcAft>
                <a:spcPts val="0"/>
              </a:spcAft>
              <a:buClrTx/>
              <a:buSzTx/>
              <a:buFont typeface="Arial"/>
              <a:buChar char="•"/>
              <a:tabLst/>
              <a:defRPr/>
            </a:pPr>
            <a:r>
              <a:rPr kumimoji="0" lang="en-US" sz="3613" b="0" i="0" u="none" strike="noStrike" kern="1200" cap="none" spc="433" normalizeH="0" baseline="0" noProof="0" dirty="0">
                <a:ln>
                  <a:noFill/>
                </a:ln>
                <a:solidFill>
                  <a:srgbClr val="FCFFFF"/>
                </a:solidFill>
                <a:effectLst/>
                <a:uLnTx/>
                <a:uFillTx/>
                <a:latin typeface="Montserrat Classic"/>
                <a:ea typeface="+mn-ea"/>
                <a:cs typeface="+mn-cs"/>
              </a:rPr>
              <a:t>LACK COURAGE</a:t>
            </a:r>
          </a:p>
          <a:p>
            <a:pPr marL="596564" marR="0" lvl="1" indent="-298282" algn="l" defTabSz="609630" rtl="0" eaLnBrk="1" fontAlgn="auto" latinLnBrk="0" hangingPunct="1">
              <a:lnSpc>
                <a:spcPts val="5781"/>
              </a:lnSpc>
              <a:spcBef>
                <a:spcPts val="0"/>
              </a:spcBef>
              <a:spcAft>
                <a:spcPts val="0"/>
              </a:spcAft>
              <a:buClrTx/>
              <a:buSzTx/>
              <a:buFont typeface="Arial"/>
              <a:buChar char="•"/>
              <a:tabLst/>
              <a:defRPr/>
            </a:pPr>
            <a:r>
              <a:rPr kumimoji="0" lang="en-US" sz="3613" b="0" i="0" u="none" strike="noStrike" kern="1200" cap="none" spc="433" normalizeH="0" baseline="0" noProof="0" dirty="0">
                <a:ln>
                  <a:noFill/>
                </a:ln>
                <a:solidFill>
                  <a:srgbClr val="FCFFFF"/>
                </a:solidFill>
                <a:effectLst/>
                <a:uLnTx/>
                <a:uFillTx/>
                <a:latin typeface="Montserrat Classic"/>
                <a:ea typeface="+mn-ea"/>
                <a:cs typeface="+mn-cs"/>
              </a:rPr>
              <a:t>HELD HOSTAGE</a:t>
            </a:r>
          </a:p>
          <a:p>
            <a:pPr marL="596564" marR="0" lvl="1" indent="-298282" algn="l" defTabSz="609630" rtl="0" eaLnBrk="1" fontAlgn="auto" latinLnBrk="0" hangingPunct="1">
              <a:lnSpc>
                <a:spcPts val="5781"/>
              </a:lnSpc>
              <a:spcBef>
                <a:spcPts val="0"/>
              </a:spcBef>
              <a:spcAft>
                <a:spcPts val="0"/>
              </a:spcAft>
              <a:buClrTx/>
              <a:buSzTx/>
              <a:buFont typeface="Arial"/>
              <a:buChar char="•"/>
              <a:tabLst/>
              <a:defRPr/>
            </a:pPr>
            <a:r>
              <a:rPr kumimoji="0" lang="en-US" sz="3613" b="0" i="0" u="none" strike="noStrike" kern="1200" cap="none" spc="433" normalizeH="0" baseline="0" noProof="0" dirty="0">
                <a:ln>
                  <a:noFill/>
                </a:ln>
                <a:solidFill>
                  <a:srgbClr val="FCFFFF"/>
                </a:solidFill>
                <a:effectLst/>
                <a:uLnTx/>
                <a:uFillTx/>
                <a:latin typeface="Montserrat Classic"/>
                <a:ea typeface="+mn-ea"/>
                <a:cs typeface="+mn-cs"/>
              </a:rPr>
              <a:t>NO REVI LEADERS</a:t>
            </a:r>
          </a:p>
          <a:p>
            <a:pPr marL="596564" marR="0" lvl="1" indent="-298282" algn="l" defTabSz="609630" rtl="0" eaLnBrk="1" fontAlgn="auto" latinLnBrk="0" hangingPunct="1">
              <a:lnSpc>
                <a:spcPts val="5781"/>
              </a:lnSpc>
              <a:spcBef>
                <a:spcPts val="0"/>
              </a:spcBef>
              <a:spcAft>
                <a:spcPts val="0"/>
              </a:spcAft>
              <a:buClrTx/>
              <a:buSzTx/>
              <a:buFont typeface="Arial"/>
              <a:buChar char="•"/>
              <a:tabLst/>
              <a:defRPr/>
            </a:pPr>
            <a:r>
              <a:rPr kumimoji="0" lang="en-US" sz="3613" b="0" i="0" u="none" strike="noStrike" kern="1200" cap="none" spc="433" normalizeH="0" baseline="0" noProof="0" dirty="0">
                <a:ln>
                  <a:noFill/>
                </a:ln>
                <a:solidFill>
                  <a:srgbClr val="FCFFFF"/>
                </a:solidFill>
                <a:effectLst/>
                <a:uLnTx/>
                <a:uFillTx/>
                <a:latin typeface="Montserrat Classic"/>
                <a:ea typeface="+mn-ea"/>
                <a:cs typeface="+mn-cs"/>
              </a:rPr>
              <a:t>MISSED"WINDOW”</a:t>
            </a:r>
          </a:p>
          <a:p>
            <a:pPr marL="596564" marR="0" lvl="1" indent="-298282" algn="l" defTabSz="609630" rtl="0" eaLnBrk="1" fontAlgn="auto" latinLnBrk="0" hangingPunct="1">
              <a:lnSpc>
                <a:spcPts val="5781"/>
              </a:lnSpc>
              <a:spcBef>
                <a:spcPts val="0"/>
              </a:spcBef>
              <a:spcAft>
                <a:spcPts val="0"/>
              </a:spcAft>
              <a:buClrTx/>
              <a:buSzTx/>
              <a:buFont typeface="Arial"/>
              <a:buChar char="•"/>
              <a:tabLst/>
              <a:defRPr/>
            </a:pPr>
            <a:r>
              <a:rPr kumimoji="0" lang="en-US" sz="3613" b="0" i="0" u="none" strike="noStrike" kern="1200" cap="none" spc="433" normalizeH="0" baseline="0" noProof="0" dirty="0">
                <a:ln>
                  <a:noFill/>
                </a:ln>
                <a:solidFill>
                  <a:srgbClr val="FCFFFF"/>
                </a:solidFill>
                <a:effectLst/>
                <a:uLnTx/>
                <a:uFillTx/>
                <a:latin typeface="Montserrat Classic"/>
                <a:ea typeface="+mn-ea"/>
                <a:cs typeface="+mn-cs"/>
              </a:rPr>
              <a:t>PEOPLE VOTE “NO”</a:t>
            </a:r>
          </a:p>
        </p:txBody>
      </p:sp>
    </p:spTree>
    <p:extLst>
      <p:ext uri="{BB962C8B-B14F-4D97-AF65-F5344CB8AC3E}">
        <p14:creationId xmlns:p14="http://schemas.microsoft.com/office/powerpoint/2010/main" val="741309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sp>
        <p:nvSpPr>
          <p:cNvPr id="2" name="AutoShape 2"/>
          <p:cNvSpPr/>
          <p:nvPr/>
        </p:nvSpPr>
        <p:spPr>
          <a:xfrm>
            <a:off x="-164884" y="-215900"/>
            <a:ext cx="4978400" cy="7505700"/>
          </a:xfrm>
          <a:prstGeom prst="rect">
            <a:avLst/>
          </a:prstGeom>
          <a:solidFill>
            <a:srgbClr val="0E233E"/>
          </a:solidFill>
        </p:spPr>
      </p:sp>
      <p:sp>
        <p:nvSpPr>
          <p:cNvPr id="3" name="TextBox 3"/>
          <p:cNvSpPr txBox="1"/>
          <p:nvPr/>
        </p:nvSpPr>
        <p:spPr>
          <a:xfrm>
            <a:off x="690070" y="1088391"/>
            <a:ext cx="3716640" cy="602729"/>
          </a:xfrm>
          <a:prstGeom prst="rect">
            <a:avLst/>
          </a:prstGeom>
        </p:spPr>
        <p:txBody>
          <a:bodyPr lIns="0" tIns="0" rIns="0" bIns="0" rtlCol="0" anchor="t">
            <a:spAutoFit/>
          </a:bodyPr>
          <a:lstStyle/>
          <a:p>
            <a:pPr marL="0" marR="0" lvl="0" indent="0" algn="l" defTabSz="609630" rtl="0" eaLnBrk="1" fontAlgn="auto" latinLnBrk="0" hangingPunct="1">
              <a:lnSpc>
                <a:spcPts val="4694"/>
              </a:lnSpc>
              <a:spcBef>
                <a:spcPts val="0"/>
              </a:spcBef>
              <a:spcAft>
                <a:spcPts val="0"/>
              </a:spcAft>
              <a:buClrTx/>
              <a:buSzTx/>
              <a:buFontTx/>
              <a:buNone/>
              <a:tabLst/>
              <a:defRPr/>
            </a:pPr>
            <a:r>
              <a:rPr kumimoji="0" lang="en-US" sz="4267" b="0" i="0" u="none" strike="noStrike" kern="1200" cap="none" spc="171" normalizeH="0" baseline="0" noProof="0" dirty="0">
                <a:ln>
                  <a:noFill/>
                </a:ln>
                <a:solidFill>
                  <a:srgbClr val="FCFFFF"/>
                </a:solidFill>
                <a:effectLst/>
                <a:uLnTx/>
                <a:uFillTx/>
                <a:latin typeface="Oswald"/>
                <a:ea typeface="+mn-ea"/>
                <a:cs typeface="+mn-cs"/>
              </a:rPr>
              <a:t>REPLANT</a:t>
            </a:r>
          </a:p>
        </p:txBody>
      </p:sp>
      <p:sp>
        <p:nvSpPr>
          <p:cNvPr id="4" name="TextBox 4"/>
          <p:cNvSpPr txBox="1"/>
          <p:nvPr/>
        </p:nvSpPr>
        <p:spPr>
          <a:xfrm>
            <a:off x="5786793" y="1878330"/>
            <a:ext cx="5468316" cy="3214983"/>
          </a:xfrm>
          <a:prstGeom prst="rect">
            <a:avLst/>
          </a:prstGeom>
        </p:spPr>
        <p:txBody>
          <a:bodyPr lIns="0" tIns="0" rIns="0" bIns="0" rtlCol="0" anchor="t">
            <a:spAutoFit/>
          </a:bodyPr>
          <a:lstStyle/>
          <a:p>
            <a:pPr marL="0" marR="0" lvl="0" indent="0" algn="l" defTabSz="609630" rtl="0" eaLnBrk="1" fontAlgn="auto" latinLnBrk="0" hangingPunct="1">
              <a:lnSpc>
                <a:spcPts val="5120"/>
              </a:lnSpc>
              <a:spcBef>
                <a:spcPts val="0"/>
              </a:spcBef>
              <a:spcAft>
                <a:spcPts val="0"/>
              </a:spcAft>
              <a:buClrTx/>
              <a:buSzTx/>
              <a:buFontTx/>
              <a:buNone/>
              <a:tabLst/>
              <a:defRPr/>
            </a:pPr>
            <a:r>
              <a:rPr kumimoji="0" lang="en-US" sz="3200" b="0" i="0" u="none" strike="noStrike" kern="1200" cap="none" spc="384" normalizeH="0" baseline="0" noProof="0" dirty="0">
                <a:ln>
                  <a:noFill/>
                </a:ln>
                <a:solidFill>
                  <a:srgbClr val="FCFFFF"/>
                </a:solidFill>
                <a:effectLst/>
                <a:uLnTx/>
                <a:uFillTx/>
                <a:latin typeface="Montserrat Classic"/>
                <a:ea typeface="+mn-ea"/>
                <a:cs typeface="+mn-cs"/>
              </a:rPr>
              <a:t>THE </a:t>
            </a:r>
            <a:r>
              <a:rPr kumimoji="0" lang="en-US" sz="3200" b="0" i="0" u="none" strike="noStrike" kern="1200" cap="none" spc="384" normalizeH="0" baseline="0" noProof="0" dirty="0">
                <a:ln>
                  <a:noFill/>
                </a:ln>
                <a:solidFill>
                  <a:srgbClr val="0E233E"/>
                </a:solidFill>
                <a:effectLst/>
                <a:uLnTx/>
                <a:uFillTx/>
                <a:latin typeface="Montserrat Classic"/>
                <a:ea typeface="+mn-ea"/>
                <a:cs typeface="+mn-cs"/>
              </a:rPr>
              <a:t>COURAGEOUS DECISION</a:t>
            </a:r>
            <a:r>
              <a:rPr kumimoji="0" lang="en-US" sz="3200" b="0" i="0" u="none" strike="noStrike" kern="1200" cap="none" spc="384" normalizeH="0" baseline="0" noProof="0" dirty="0">
                <a:ln>
                  <a:noFill/>
                </a:ln>
                <a:solidFill>
                  <a:srgbClr val="FCFFFF"/>
                </a:solidFill>
                <a:effectLst/>
                <a:uLnTx/>
                <a:uFillTx/>
                <a:latin typeface="Montserrat Classic"/>
                <a:ea typeface="+mn-ea"/>
                <a:cs typeface="+mn-cs"/>
              </a:rPr>
              <a:t> TO CLOSE AN EXISTING CHURCH AND </a:t>
            </a:r>
            <a:r>
              <a:rPr kumimoji="0" lang="en-US" sz="3200" b="0" i="0" u="none" strike="noStrike" kern="1200" cap="none" spc="384" normalizeH="0" baseline="0" noProof="0" dirty="0">
                <a:ln>
                  <a:noFill/>
                </a:ln>
                <a:solidFill>
                  <a:srgbClr val="0E233E"/>
                </a:solidFill>
                <a:effectLst/>
                <a:uLnTx/>
                <a:uFillTx/>
                <a:latin typeface="Montserrat Classic"/>
                <a:ea typeface="+mn-ea"/>
                <a:cs typeface="+mn-cs"/>
              </a:rPr>
              <a:t>RE-LAUNCH</a:t>
            </a:r>
            <a:r>
              <a:rPr kumimoji="0" lang="en-US" sz="3200" b="0" i="0" u="none" strike="noStrike" kern="1200" cap="none" spc="384" normalizeH="0" baseline="0" noProof="0" dirty="0">
                <a:ln>
                  <a:noFill/>
                </a:ln>
                <a:solidFill>
                  <a:srgbClr val="FCFFFF"/>
                </a:solidFill>
                <a:effectLst/>
                <a:uLnTx/>
                <a:uFillTx/>
                <a:latin typeface="Montserrat Classic"/>
                <a:ea typeface="+mn-ea"/>
                <a:cs typeface="+mn-cs"/>
              </a:rPr>
              <a:t> AS A </a:t>
            </a:r>
            <a:r>
              <a:rPr kumimoji="0" lang="en-US" sz="3200" b="0" i="0" u="none" strike="noStrike" kern="1200" cap="none" spc="384" normalizeH="0" baseline="0" noProof="0" dirty="0">
                <a:ln>
                  <a:noFill/>
                </a:ln>
                <a:solidFill>
                  <a:srgbClr val="0E233E"/>
                </a:solidFill>
                <a:effectLst/>
                <a:uLnTx/>
                <a:uFillTx/>
                <a:latin typeface="Montserrat Classic"/>
                <a:ea typeface="+mn-ea"/>
                <a:cs typeface="+mn-cs"/>
              </a:rPr>
              <a:t>NEW CHURCH</a:t>
            </a:r>
            <a:r>
              <a:rPr kumimoji="0" lang="en-US" sz="3200" b="0" i="0" u="none" strike="noStrike" kern="1200" cap="none" spc="384" normalizeH="0" baseline="0" noProof="0" dirty="0">
                <a:ln>
                  <a:noFill/>
                </a:ln>
                <a:solidFill>
                  <a:srgbClr val="FCFFFF"/>
                </a:solidFill>
                <a:effectLst/>
                <a:uLnTx/>
                <a:uFillTx/>
                <a:latin typeface="Montserrat Classic"/>
                <a:ea typeface="+mn-ea"/>
                <a:cs typeface="+mn-cs"/>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E233E"/>
        </a:solidFill>
        <a:effectLst/>
      </p:bgPr>
    </p:bg>
    <p:spTree>
      <p:nvGrpSpPr>
        <p:cNvPr id="1" name=""/>
        <p:cNvGrpSpPr/>
        <p:nvPr/>
      </p:nvGrpSpPr>
      <p:grpSpPr>
        <a:xfrm>
          <a:off x="0" y="0"/>
          <a:ext cx="0" cy="0"/>
          <a:chOff x="0" y="0"/>
          <a:chExt cx="0" cy="0"/>
        </a:xfrm>
      </p:grpSpPr>
      <p:sp>
        <p:nvSpPr>
          <p:cNvPr id="2" name="AutoShape 2"/>
          <p:cNvSpPr/>
          <p:nvPr/>
        </p:nvSpPr>
        <p:spPr>
          <a:xfrm>
            <a:off x="-164884" y="-215900"/>
            <a:ext cx="4978400" cy="7505700"/>
          </a:xfrm>
          <a:prstGeom prst="rect">
            <a:avLst/>
          </a:prstGeom>
          <a:solidFill>
            <a:srgbClr val="0E233E"/>
          </a:solidFill>
        </p:spPr>
      </p:sp>
      <p:sp>
        <p:nvSpPr>
          <p:cNvPr id="3" name="TextBox 3"/>
          <p:cNvSpPr txBox="1"/>
          <p:nvPr/>
        </p:nvSpPr>
        <p:spPr>
          <a:xfrm>
            <a:off x="580302" y="2417639"/>
            <a:ext cx="11031396" cy="1906932"/>
          </a:xfrm>
          <a:prstGeom prst="rect">
            <a:avLst/>
          </a:prstGeom>
        </p:spPr>
        <p:txBody>
          <a:bodyPr lIns="0" tIns="0" rIns="0" bIns="0" rtlCol="0" anchor="t">
            <a:spAutoFit/>
          </a:bodyPr>
          <a:lstStyle/>
          <a:p>
            <a:pPr marL="0" marR="0" lvl="0" indent="0" algn="l" defTabSz="609630" rtl="0" eaLnBrk="1" fontAlgn="auto" latinLnBrk="0" hangingPunct="1">
              <a:lnSpc>
                <a:spcPts val="5120"/>
              </a:lnSpc>
              <a:spcBef>
                <a:spcPts val="0"/>
              </a:spcBef>
              <a:spcAft>
                <a:spcPts val="0"/>
              </a:spcAft>
              <a:buClrTx/>
              <a:buSzTx/>
              <a:buFontTx/>
              <a:buNone/>
              <a:tabLst/>
              <a:defRPr/>
            </a:pPr>
            <a:r>
              <a:rPr kumimoji="0" lang="en-US" sz="3200" b="0" i="0" u="none" strike="noStrike" kern="1200" cap="none" spc="384" normalizeH="0" baseline="0" noProof="0" dirty="0">
                <a:ln>
                  <a:noFill/>
                </a:ln>
                <a:solidFill>
                  <a:srgbClr val="6EABD8"/>
                </a:solidFill>
                <a:effectLst/>
                <a:uLnTx/>
                <a:uFillTx/>
                <a:latin typeface="Montserrat Classic"/>
                <a:ea typeface="+mn-ea"/>
                <a:cs typeface="+mn-cs"/>
              </a:rPr>
              <a:t>REPLANT </a:t>
            </a:r>
            <a:r>
              <a:rPr kumimoji="0" lang="en-US" sz="3200" b="0" i="0" u="none" strike="noStrike" kern="1200" cap="none" spc="384" normalizeH="0" baseline="0" noProof="0" dirty="0">
                <a:ln>
                  <a:noFill/>
                </a:ln>
                <a:solidFill>
                  <a:srgbClr val="FCFFFF"/>
                </a:solidFill>
                <a:effectLst/>
                <a:uLnTx/>
                <a:uFillTx/>
                <a:latin typeface="Montserrat Classic"/>
                <a:ea typeface="+mn-ea"/>
                <a:cs typeface="+mn-cs"/>
              </a:rPr>
              <a:t>= NEW LEADER + EXISTING PEOPLE + </a:t>
            </a:r>
            <a:r>
              <a:rPr kumimoji="0" lang="en-US" sz="3200" b="0" i="0" u="none" strike="noStrike" kern="1200" cap="none" spc="384" normalizeH="0" baseline="0" noProof="0" dirty="0">
                <a:ln>
                  <a:noFill/>
                </a:ln>
                <a:solidFill>
                  <a:srgbClr val="6EABD8"/>
                </a:solidFill>
                <a:effectLst/>
                <a:uLnTx/>
                <a:uFillTx/>
                <a:latin typeface="Montserrat Classic"/>
                <a:ea typeface="+mn-ea"/>
                <a:cs typeface="+mn-cs"/>
              </a:rPr>
              <a:t>OUTSIDE PARTNERS</a:t>
            </a:r>
            <a:r>
              <a:rPr kumimoji="0" lang="en-US" sz="3200" b="0" i="0" u="none" strike="noStrike" kern="1200" cap="none" spc="384" normalizeH="0" baseline="0" noProof="0" dirty="0">
                <a:ln>
                  <a:noFill/>
                </a:ln>
                <a:solidFill>
                  <a:srgbClr val="FCFFFF"/>
                </a:solidFill>
                <a:effectLst/>
                <a:uLnTx/>
                <a:uFillTx/>
                <a:latin typeface="Montserrat Classic"/>
                <a:ea typeface="+mn-ea"/>
                <a:cs typeface="+mn-cs"/>
              </a:rPr>
              <a:t> + NEW PEOPLE + NEW STRUCTURES/APPROACHES + HISTORY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rcRect l="2255" t="21043" r="5801" b="2141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904891" y="1911979"/>
            <a:ext cx="5022147" cy="1940192"/>
          </a:xfrm>
          <a:prstGeom prst="rect">
            <a:avLst/>
          </a:prstGeom>
          <a:solidFill>
            <a:srgbClr val="0E233E"/>
          </a:solidFill>
        </p:spPr>
      </p:sp>
      <p:sp>
        <p:nvSpPr>
          <p:cNvPr id="3" name="AutoShape 3"/>
          <p:cNvSpPr/>
          <p:nvPr/>
        </p:nvSpPr>
        <p:spPr>
          <a:xfrm>
            <a:off x="904891" y="4143644"/>
            <a:ext cx="5022147" cy="1940192"/>
          </a:xfrm>
          <a:prstGeom prst="rect">
            <a:avLst/>
          </a:prstGeom>
          <a:solidFill>
            <a:srgbClr val="0E233E"/>
          </a:solidFill>
        </p:spPr>
      </p:sp>
      <p:sp>
        <p:nvSpPr>
          <p:cNvPr id="4" name="AutoShape 4"/>
          <p:cNvSpPr/>
          <p:nvPr/>
        </p:nvSpPr>
        <p:spPr>
          <a:xfrm>
            <a:off x="6264963" y="1911979"/>
            <a:ext cx="5022147" cy="1940192"/>
          </a:xfrm>
          <a:prstGeom prst="rect">
            <a:avLst/>
          </a:prstGeom>
          <a:solidFill>
            <a:srgbClr val="0E233E"/>
          </a:solidFill>
        </p:spPr>
      </p:sp>
      <p:sp>
        <p:nvSpPr>
          <p:cNvPr id="5" name="AutoShape 5"/>
          <p:cNvSpPr/>
          <p:nvPr/>
        </p:nvSpPr>
        <p:spPr>
          <a:xfrm>
            <a:off x="6264963" y="4143644"/>
            <a:ext cx="5022147" cy="1940192"/>
          </a:xfrm>
          <a:prstGeom prst="rect">
            <a:avLst/>
          </a:prstGeom>
          <a:solidFill>
            <a:srgbClr val="0E233E"/>
          </a:solidFill>
        </p:spPr>
      </p:sp>
      <p:sp>
        <p:nvSpPr>
          <p:cNvPr id="6" name="TextBox 6"/>
          <p:cNvSpPr txBox="1"/>
          <p:nvPr/>
        </p:nvSpPr>
        <p:spPr>
          <a:xfrm>
            <a:off x="1717669" y="635000"/>
            <a:ext cx="8418737" cy="758797"/>
          </a:xfrm>
          <a:prstGeom prst="rect">
            <a:avLst/>
          </a:prstGeom>
        </p:spPr>
        <p:txBody>
          <a:bodyPr lIns="0" tIns="0" rIns="0" bIns="0" rtlCol="0" anchor="t">
            <a:spAutoFit/>
          </a:bodyPr>
          <a:lstStyle/>
          <a:p>
            <a:pPr marL="0" marR="0" lvl="0" indent="0" algn="ctr" defTabSz="609630" rtl="0" eaLnBrk="1" fontAlgn="auto" latinLnBrk="0" hangingPunct="1">
              <a:lnSpc>
                <a:spcPts val="6240"/>
              </a:lnSpc>
              <a:spcBef>
                <a:spcPts val="0"/>
              </a:spcBef>
              <a:spcAft>
                <a:spcPts val="0"/>
              </a:spcAft>
              <a:buClrTx/>
              <a:buSzTx/>
              <a:buFontTx/>
              <a:buNone/>
              <a:tabLst/>
              <a:defRPr/>
            </a:pPr>
            <a:r>
              <a:rPr kumimoji="0" lang="en-US" sz="4800" b="1" i="0" u="none" strike="noStrike" kern="1200" cap="none" spc="96" normalizeH="0" baseline="0" noProof="0" dirty="0">
                <a:ln>
                  <a:noFill/>
                </a:ln>
                <a:solidFill>
                  <a:srgbClr val="FCFFFF"/>
                </a:solidFill>
                <a:effectLst/>
                <a:uLnTx/>
                <a:uFillTx/>
                <a:latin typeface="Montserrat Classic"/>
                <a:ea typeface="+mn-ea"/>
                <a:cs typeface="+mn-cs"/>
              </a:rPr>
              <a:t>REPLANT TYPES</a:t>
            </a:r>
          </a:p>
        </p:txBody>
      </p:sp>
      <p:sp>
        <p:nvSpPr>
          <p:cNvPr id="7" name="TextBox 7"/>
          <p:cNvSpPr txBox="1"/>
          <p:nvPr/>
        </p:nvSpPr>
        <p:spPr>
          <a:xfrm>
            <a:off x="1139598" y="2640775"/>
            <a:ext cx="4552731" cy="487313"/>
          </a:xfrm>
          <a:prstGeom prst="rect">
            <a:avLst/>
          </a:prstGeom>
        </p:spPr>
        <p:txBody>
          <a:bodyPr lIns="0" tIns="0" rIns="0" bIns="0" rtlCol="0" anchor="t">
            <a:spAutoFit/>
          </a:bodyPr>
          <a:lstStyle/>
          <a:p>
            <a:pPr marL="0" marR="0" lvl="0" indent="0" algn="ctr" defTabSz="609630" rtl="0" eaLnBrk="1" fontAlgn="auto" latinLnBrk="0" hangingPunct="1">
              <a:lnSpc>
                <a:spcPts val="3840"/>
              </a:lnSpc>
              <a:spcBef>
                <a:spcPts val="0"/>
              </a:spcBef>
              <a:spcAft>
                <a:spcPts val="0"/>
              </a:spcAft>
              <a:buClrTx/>
              <a:buSzTx/>
              <a:buFontTx/>
              <a:buNone/>
              <a:tabLst/>
              <a:defRPr/>
            </a:pPr>
            <a:r>
              <a:rPr kumimoji="0" lang="en-US" sz="3200" b="0" i="0" u="none" strike="noStrike" kern="1200" cap="none" spc="64" normalizeH="0" baseline="0" noProof="0" dirty="0">
                <a:ln>
                  <a:noFill/>
                </a:ln>
                <a:solidFill>
                  <a:srgbClr val="FCFFFF"/>
                </a:solidFill>
                <a:effectLst/>
                <a:uLnTx/>
                <a:uFillTx/>
                <a:latin typeface="Oswald"/>
                <a:ea typeface="+mn-ea"/>
                <a:cs typeface="+mn-cs"/>
              </a:rPr>
              <a:t>REPLANT FROM WITHIN</a:t>
            </a:r>
          </a:p>
        </p:txBody>
      </p:sp>
      <p:sp>
        <p:nvSpPr>
          <p:cNvPr id="8" name="TextBox 8"/>
          <p:cNvSpPr txBox="1"/>
          <p:nvPr/>
        </p:nvSpPr>
        <p:spPr>
          <a:xfrm>
            <a:off x="6499671" y="2640775"/>
            <a:ext cx="4552731" cy="487313"/>
          </a:xfrm>
          <a:prstGeom prst="rect">
            <a:avLst/>
          </a:prstGeom>
        </p:spPr>
        <p:txBody>
          <a:bodyPr lIns="0" tIns="0" rIns="0" bIns="0" rtlCol="0" anchor="t">
            <a:spAutoFit/>
          </a:bodyPr>
          <a:lstStyle/>
          <a:p>
            <a:pPr marL="0" marR="0" lvl="0" indent="0" algn="ctr" defTabSz="609630" rtl="0" eaLnBrk="1" fontAlgn="auto" latinLnBrk="0" hangingPunct="1">
              <a:lnSpc>
                <a:spcPts val="3840"/>
              </a:lnSpc>
              <a:spcBef>
                <a:spcPts val="0"/>
              </a:spcBef>
              <a:spcAft>
                <a:spcPts val="0"/>
              </a:spcAft>
              <a:buClrTx/>
              <a:buSzTx/>
              <a:buFontTx/>
              <a:buNone/>
              <a:tabLst/>
              <a:defRPr/>
            </a:pPr>
            <a:r>
              <a:rPr kumimoji="0" lang="en-US" sz="3200" b="0" i="0" u="none" strike="noStrike" kern="1200" cap="none" spc="64" normalizeH="0" baseline="0" noProof="0" dirty="0">
                <a:ln>
                  <a:noFill/>
                </a:ln>
                <a:solidFill>
                  <a:srgbClr val="FCFFFF"/>
                </a:solidFill>
                <a:effectLst/>
                <a:uLnTx/>
                <a:uFillTx/>
                <a:latin typeface="Oswald"/>
                <a:ea typeface="+mn-ea"/>
                <a:cs typeface="+mn-cs"/>
              </a:rPr>
              <a:t>MARRIAGE/MERGER</a:t>
            </a:r>
          </a:p>
        </p:txBody>
      </p:sp>
      <p:sp>
        <p:nvSpPr>
          <p:cNvPr id="9" name="TextBox 9"/>
          <p:cNvSpPr txBox="1"/>
          <p:nvPr/>
        </p:nvSpPr>
        <p:spPr>
          <a:xfrm>
            <a:off x="1139598" y="4872441"/>
            <a:ext cx="4552731" cy="487313"/>
          </a:xfrm>
          <a:prstGeom prst="rect">
            <a:avLst/>
          </a:prstGeom>
        </p:spPr>
        <p:txBody>
          <a:bodyPr lIns="0" tIns="0" rIns="0" bIns="0" rtlCol="0" anchor="t">
            <a:spAutoFit/>
          </a:bodyPr>
          <a:lstStyle/>
          <a:p>
            <a:pPr marL="0" marR="0" lvl="0" indent="0" algn="ctr" defTabSz="609630" rtl="0" eaLnBrk="1" fontAlgn="auto" latinLnBrk="0" hangingPunct="1">
              <a:lnSpc>
                <a:spcPts val="3840"/>
              </a:lnSpc>
              <a:spcBef>
                <a:spcPts val="0"/>
              </a:spcBef>
              <a:spcAft>
                <a:spcPts val="0"/>
              </a:spcAft>
              <a:buClrTx/>
              <a:buSzTx/>
              <a:buFontTx/>
              <a:buNone/>
              <a:tabLst/>
              <a:defRPr/>
            </a:pPr>
            <a:r>
              <a:rPr kumimoji="0" lang="en-US" sz="3200" b="0" i="0" u="none" strike="noStrike" kern="1200" cap="none" spc="64" normalizeH="0" baseline="0" noProof="0" dirty="0">
                <a:ln>
                  <a:noFill/>
                </a:ln>
                <a:solidFill>
                  <a:srgbClr val="FCFFFF"/>
                </a:solidFill>
                <a:effectLst/>
                <a:uLnTx/>
                <a:uFillTx/>
                <a:latin typeface="Oswald"/>
                <a:ea typeface="+mn-ea"/>
                <a:cs typeface="+mn-cs"/>
              </a:rPr>
              <a:t>ADOPTION/CAMPUS</a:t>
            </a:r>
          </a:p>
        </p:txBody>
      </p:sp>
      <p:sp>
        <p:nvSpPr>
          <p:cNvPr id="10" name="TextBox 10"/>
          <p:cNvSpPr txBox="1"/>
          <p:nvPr/>
        </p:nvSpPr>
        <p:spPr>
          <a:xfrm>
            <a:off x="6405827" y="4872441"/>
            <a:ext cx="4552731" cy="487313"/>
          </a:xfrm>
          <a:prstGeom prst="rect">
            <a:avLst/>
          </a:prstGeom>
        </p:spPr>
        <p:txBody>
          <a:bodyPr lIns="0" tIns="0" rIns="0" bIns="0" rtlCol="0" anchor="t">
            <a:spAutoFit/>
          </a:bodyPr>
          <a:lstStyle/>
          <a:p>
            <a:pPr marL="0" marR="0" lvl="0" indent="0" algn="ctr" defTabSz="609630" rtl="0" eaLnBrk="1" fontAlgn="auto" latinLnBrk="0" hangingPunct="1">
              <a:lnSpc>
                <a:spcPts val="3840"/>
              </a:lnSpc>
              <a:spcBef>
                <a:spcPts val="0"/>
              </a:spcBef>
              <a:spcAft>
                <a:spcPts val="0"/>
              </a:spcAft>
              <a:buClrTx/>
              <a:buSzTx/>
              <a:buFontTx/>
              <a:buNone/>
              <a:tabLst/>
              <a:defRPr/>
            </a:pPr>
            <a:r>
              <a:rPr kumimoji="0" lang="en-US" sz="3200" b="0" i="0" u="none" strike="noStrike" kern="1200" cap="none" spc="64" normalizeH="0" baseline="0" noProof="0" dirty="0">
                <a:ln>
                  <a:noFill/>
                </a:ln>
                <a:solidFill>
                  <a:srgbClr val="FCFFFF"/>
                </a:solidFill>
                <a:effectLst/>
                <a:uLnTx/>
                <a:uFillTx/>
                <a:latin typeface="Oswald"/>
                <a:ea typeface="+mn-ea"/>
                <a:cs typeface="+mn-cs"/>
              </a:rPr>
              <a:t>FAMILY NETWORK</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rcRect l="2255" t="21043" r="5801" b="2141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904891" y="1911979"/>
            <a:ext cx="5022147" cy="1940192"/>
          </a:xfrm>
          <a:prstGeom prst="rect">
            <a:avLst/>
          </a:prstGeom>
          <a:solidFill>
            <a:srgbClr val="0E233E"/>
          </a:solidFill>
        </p:spPr>
      </p:sp>
      <p:sp>
        <p:nvSpPr>
          <p:cNvPr id="4" name="AutoShape 4"/>
          <p:cNvSpPr/>
          <p:nvPr/>
        </p:nvSpPr>
        <p:spPr>
          <a:xfrm>
            <a:off x="6264963" y="1911979"/>
            <a:ext cx="5022147" cy="1940192"/>
          </a:xfrm>
          <a:prstGeom prst="rect">
            <a:avLst/>
          </a:prstGeom>
          <a:solidFill>
            <a:srgbClr val="0E233E"/>
          </a:solidFill>
        </p:spPr>
      </p:sp>
      <p:sp>
        <p:nvSpPr>
          <p:cNvPr id="6" name="TextBox 6"/>
          <p:cNvSpPr txBox="1"/>
          <p:nvPr/>
        </p:nvSpPr>
        <p:spPr>
          <a:xfrm>
            <a:off x="1717669" y="635000"/>
            <a:ext cx="8418737" cy="758797"/>
          </a:xfrm>
          <a:prstGeom prst="rect">
            <a:avLst/>
          </a:prstGeom>
        </p:spPr>
        <p:txBody>
          <a:bodyPr lIns="0" tIns="0" rIns="0" bIns="0" rtlCol="0" anchor="t">
            <a:spAutoFit/>
          </a:bodyPr>
          <a:lstStyle/>
          <a:p>
            <a:pPr marL="0" marR="0" lvl="0" indent="0" algn="ctr" defTabSz="609630" rtl="0" eaLnBrk="1" fontAlgn="auto" latinLnBrk="0" hangingPunct="1">
              <a:lnSpc>
                <a:spcPts val="6240"/>
              </a:lnSpc>
              <a:spcBef>
                <a:spcPts val="0"/>
              </a:spcBef>
              <a:spcAft>
                <a:spcPts val="0"/>
              </a:spcAft>
              <a:buClrTx/>
              <a:buSzTx/>
              <a:buFontTx/>
              <a:buNone/>
              <a:tabLst/>
              <a:defRPr/>
            </a:pPr>
            <a:r>
              <a:rPr kumimoji="0" lang="en-US" sz="4800" b="1" i="0" u="none" strike="noStrike" kern="1200" cap="none" spc="96" normalizeH="0" baseline="0" noProof="0" dirty="0">
                <a:ln>
                  <a:noFill/>
                </a:ln>
                <a:solidFill>
                  <a:srgbClr val="FCFFFF"/>
                </a:solidFill>
                <a:effectLst/>
                <a:uLnTx/>
                <a:uFillTx/>
                <a:latin typeface="Montserrat Classic"/>
                <a:ea typeface="+mn-ea"/>
                <a:cs typeface="+mn-cs"/>
              </a:rPr>
              <a:t>REPLANT TYPES</a:t>
            </a:r>
          </a:p>
        </p:txBody>
      </p:sp>
      <p:sp>
        <p:nvSpPr>
          <p:cNvPr id="7" name="TextBox 7"/>
          <p:cNvSpPr txBox="1"/>
          <p:nvPr/>
        </p:nvSpPr>
        <p:spPr>
          <a:xfrm>
            <a:off x="1139598" y="2640775"/>
            <a:ext cx="4552731" cy="487313"/>
          </a:xfrm>
          <a:prstGeom prst="rect">
            <a:avLst/>
          </a:prstGeom>
        </p:spPr>
        <p:txBody>
          <a:bodyPr lIns="0" tIns="0" rIns="0" bIns="0" rtlCol="0" anchor="t">
            <a:spAutoFit/>
          </a:bodyPr>
          <a:lstStyle/>
          <a:p>
            <a:pPr marL="0" marR="0" lvl="0" indent="0" algn="ctr" defTabSz="609630" rtl="0" eaLnBrk="1" fontAlgn="auto" latinLnBrk="0" hangingPunct="1">
              <a:lnSpc>
                <a:spcPts val="3840"/>
              </a:lnSpc>
              <a:spcBef>
                <a:spcPts val="0"/>
              </a:spcBef>
              <a:spcAft>
                <a:spcPts val="0"/>
              </a:spcAft>
              <a:buClrTx/>
              <a:buSzTx/>
              <a:buFontTx/>
              <a:buNone/>
              <a:tabLst/>
              <a:defRPr/>
            </a:pPr>
            <a:r>
              <a:rPr kumimoji="0" lang="en-US" sz="3200" b="0" i="0" u="none" strike="noStrike" kern="1200" cap="none" spc="64" normalizeH="0" baseline="0" noProof="0" dirty="0">
                <a:ln>
                  <a:noFill/>
                </a:ln>
                <a:solidFill>
                  <a:srgbClr val="FCFFFF"/>
                </a:solidFill>
                <a:effectLst/>
                <a:uLnTx/>
                <a:uFillTx/>
                <a:latin typeface="Oswald"/>
                <a:ea typeface="+mn-ea"/>
                <a:cs typeface="+mn-cs"/>
              </a:rPr>
              <a:t>FOSTERING</a:t>
            </a:r>
          </a:p>
        </p:txBody>
      </p:sp>
      <p:sp>
        <p:nvSpPr>
          <p:cNvPr id="8" name="TextBox 8"/>
          <p:cNvSpPr txBox="1"/>
          <p:nvPr/>
        </p:nvSpPr>
        <p:spPr>
          <a:xfrm>
            <a:off x="6499671" y="2640775"/>
            <a:ext cx="4552731" cy="487313"/>
          </a:xfrm>
          <a:prstGeom prst="rect">
            <a:avLst/>
          </a:prstGeom>
        </p:spPr>
        <p:txBody>
          <a:bodyPr lIns="0" tIns="0" rIns="0" bIns="0" rtlCol="0" anchor="t">
            <a:spAutoFit/>
          </a:bodyPr>
          <a:lstStyle/>
          <a:p>
            <a:pPr marL="0" marR="0" lvl="0" indent="0" algn="ctr" defTabSz="609630" rtl="0" eaLnBrk="1" fontAlgn="auto" latinLnBrk="0" hangingPunct="1">
              <a:lnSpc>
                <a:spcPts val="3840"/>
              </a:lnSpc>
              <a:spcBef>
                <a:spcPts val="0"/>
              </a:spcBef>
              <a:spcAft>
                <a:spcPts val="0"/>
              </a:spcAft>
              <a:buClrTx/>
              <a:buSzTx/>
              <a:buFontTx/>
              <a:buNone/>
              <a:tabLst/>
              <a:defRPr/>
            </a:pPr>
            <a:r>
              <a:rPr kumimoji="0" lang="en-US" sz="3200" b="0" i="0" u="none" strike="noStrike" kern="1200" cap="none" spc="64" normalizeH="0" baseline="0" noProof="0" dirty="0">
                <a:ln>
                  <a:noFill/>
                </a:ln>
                <a:solidFill>
                  <a:srgbClr val="FCFFFF"/>
                </a:solidFill>
                <a:effectLst/>
                <a:uLnTx/>
                <a:uFillTx/>
                <a:latin typeface="Oswald"/>
                <a:ea typeface="+mn-ea"/>
                <a:cs typeface="+mn-cs"/>
              </a:rPr>
              <a:t>CLOSURE/DONATION</a:t>
            </a:r>
          </a:p>
        </p:txBody>
      </p:sp>
    </p:spTree>
    <p:extLst>
      <p:ext uri="{BB962C8B-B14F-4D97-AF65-F5344CB8AC3E}">
        <p14:creationId xmlns:p14="http://schemas.microsoft.com/office/powerpoint/2010/main" val="938508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7323DD-098D-BC4D-A375-EACAAA2FE155}"/>
              </a:ext>
            </a:extLst>
          </p:cNvPr>
          <p:cNvSpPr>
            <a:spLocks noGrp="1"/>
          </p:cNvSpPr>
          <p:nvPr>
            <p:ph type="title"/>
          </p:nvPr>
        </p:nvSpPr>
        <p:spPr/>
        <p:txBody>
          <a:bodyPr/>
          <a:lstStyle/>
          <a:p>
            <a:pPr algn="ctr"/>
            <a:r>
              <a:rPr lang="en-US"/>
              <a:t>QUESTIONS/DICUSSION</a:t>
            </a:r>
          </a:p>
        </p:txBody>
      </p:sp>
      <p:sp>
        <p:nvSpPr>
          <p:cNvPr id="5" name="Content Placeholder 4">
            <a:extLst>
              <a:ext uri="{FF2B5EF4-FFF2-40B4-BE49-F238E27FC236}">
                <a16:creationId xmlns:a16="http://schemas.microsoft.com/office/drawing/2014/main" id="{A7E42A15-20BC-D449-B4BA-05EDE8EC5393}"/>
              </a:ext>
            </a:extLst>
          </p:cNvPr>
          <p:cNvSpPr>
            <a:spLocks noGrp="1"/>
          </p:cNvSpPr>
          <p:nvPr>
            <p:ph sz="quarter" idx="10"/>
          </p:nvPr>
        </p:nvSpPr>
        <p:spPr>
          <a:xfrm>
            <a:off x="1325820" y="2935985"/>
            <a:ext cx="9680713" cy="1746043"/>
          </a:xfrm>
        </p:spPr>
        <p:txBody>
          <a:bodyPr/>
          <a:lstStyle/>
          <a:p>
            <a:pPr algn="ctr"/>
            <a:r>
              <a:rPr lang="en-US" sz="6000"/>
              <a:t>Windows of Revitalization</a:t>
            </a:r>
          </a:p>
        </p:txBody>
      </p:sp>
    </p:spTree>
    <p:extLst>
      <p:ext uri="{BB962C8B-B14F-4D97-AF65-F5344CB8AC3E}">
        <p14:creationId xmlns:p14="http://schemas.microsoft.com/office/powerpoint/2010/main" val="3796592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B8647B06-B7B0-7D45-AD66-85C1FDC0D827}"/>
              </a:ext>
            </a:extLst>
          </p:cNvPr>
          <p:cNvSpPr txBox="1">
            <a:spLocks/>
          </p:cNvSpPr>
          <p:nvPr/>
        </p:nvSpPr>
        <p:spPr>
          <a:xfrm>
            <a:off x="269360" y="1529318"/>
            <a:ext cx="11582400" cy="2482701"/>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222155"/>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2215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22155"/>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222155"/>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2215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04815">
              <a:buNone/>
            </a:pPr>
            <a:r>
              <a:rPr lang="en-US" sz="4267" dirty="0">
                <a:latin typeface="Calibri"/>
              </a:rPr>
              <a:t>Questions?</a:t>
            </a:r>
          </a:p>
          <a:p>
            <a:pPr marL="0" indent="0" algn="ctr" defTabSz="304815">
              <a:buNone/>
            </a:pPr>
            <a:endParaRPr lang="en-US" sz="4267" dirty="0">
              <a:latin typeface="Calibri"/>
            </a:endParaRPr>
          </a:p>
          <a:p>
            <a:pPr marL="0" indent="0" algn="ctr" defTabSz="304815">
              <a:buNone/>
            </a:pPr>
            <a:r>
              <a:rPr lang="en-US" sz="4267" dirty="0">
                <a:latin typeface="Calibri"/>
              </a:rPr>
              <a:t>replant@namb.net</a:t>
            </a:r>
          </a:p>
        </p:txBody>
      </p:sp>
      <p:pic>
        <p:nvPicPr>
          <p:cNvPr id="4" name="Content Placeholder 3">
            <a:extLst>
              <a:ext uri="{FF2B5EF4-FFF2-40B4-BE49-F238E27FC236}">
                <a16:creationId xmlns:a16="http://schemas.microsoft.com/office/drawing/2014/main" id="{D9A5673E-6652-F443-A950-CD721D0454B2}"/>
              </a:ext>
            </a:extLst>
          </p:cNvPr>
          <p:cNvPicPr>
            <a:picLocks noGrp="1" noChangeAspect="1"/>
          </p:cNvPicPr>
          <p:nvPr>
            <p:ph idx="1"/>
          </p:nvPr>
        </p:nvPicPr>
        <p:blipFill>
          <a:blip r:embed="rId2"/>
          <a:stretch>
            <a:fillRect/>
          </a:stretch>
        </p:blipFill>
        <p:spPr>
          <a:xfrm>
            <a:off x="0" y="1"/>
            <a:ext cx="12192000" cy="6858001"/>
          </a:xfrm>
        </p:spPr>
      </p:pic>
    </p:spTree>
    <p:extLst>
      <p:ext uri="{BB962C8B-B14F-4D97-AF65-F5344CB8AC3E}">
        <p14:creationId xmlns:p14="http://schemas.microsoft.com/office/powerpoint/2010/main" val="11748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63214F-95C3-D743-B8D9-7BEEFF84DFBB}"/>
              </a:ext>
            </a:extLst>
          </p:cNvPr>
          <p:cNvSpPr txBox="1"/>
          <p:nvPr/>
        </p:nvSpPr>
        <p:spPr>
          <a:xfrm>
            <a:off x="876300" y="584201"/>
            <a:ext cx="8686800" cy="738664"/>
          </a:xfrm>
          <a:prstGeom prst="rect">
            <a:avLst/>
          </a:prstGeom>
          <a:noFill/>
        </p:spPr>
        <p:txBody>
          <a:bodyPr wrap="square" rtlCol="0">
            <a:spAutoFit/>
          </a:bodyPr>
          <a:lstStyle/>
          <a:p>
            <a:pPr defTabSz="914446"/>
            <a:r>
              <a:rPr lang="en-US" sz="4200" b="1">
                <a:solidFill>
                  <a:srgbClr val="02284D"/>
                </a:solidFill>
                <a:latin typeface="Arial" panose="020B0604020202020204" pitchFamily="34" charset="0"/>
                <a:cs typeface="Arial" panose="020B0604020202020204" pitchFamily="34" charset="0"/>
              </a:rPr>
              <a:t>Windows of Revitalization</a:t>
            </a:r>
            <a:endParaRPr lang="en-US" b="1">
              <a:solidFill>
                <a:srgbClr val="02284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145235-C3AF-9D47-A554-3D54E3688901}"/>
              </a:ext>
            </a:extLst>
          </p:cNvPr>
          <p:cNvSpPr txBox="1"/>
          <p:nvPr/>
        </p:nvSpPr>
        <p:spPr>
          <a:xfrm>
            <a:off x="901700" y="1204675"/>
            <a:ext cx="9944100" cy="492443"/>
          </a:xfrm>
          <a:prstGeom prst="rect">
            <a:avLst/>
          </a:prstGeom>
          <a:noFill/>
        </p:spPr>
        <p:txBody>
          <a:bodyPr wrap="square" rtlCol="0">
            <a:spAutoFit/>
          </a:bodyPr>
          <a:lstStyle/>
          <a:p>
            <a:pPr defTabSz="914446"/>
            <a:r>
              <a:rPr lang="en-US" sz="2600" b="1">
                <a:solidFill>
                  <a:srgbClr val="579CD0"/>
                </a:solidFill>
                <a:latin typeface="Arial" panose="020B0604020202020204" pitchFamily="34" charset="0"/>
                <a:cs typeface="Arial" panose="020B0604020202020204" pitchFamily="34" charset="0"/>
              </a:rPr>
              <a:t>Background</a:t>
            </a:r>
            <a:endParaRPr lang="en-US" b="1">
              <a:solidFill>
                <a:srgbClr val="579CD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F17CBDE-6F3A-D245-9EB7-60391246415A}"/>
              </a:ext>
            </a:extLst>
          </p:cNvPr>
          <p:cNvSpPr txBox="1"/>
          <p:nvPr/>
        </p:nvSpPr>
        <p:spPr>
          <a:xfrm>
            <a:off x="1763405" y="1887985"/>
            <a:ext cx="9944100" cy="1677382"/>
          </a:xfrm>
          <a:prstGeom prst="rect">
            <a:avLst/>
          </a:prstGeom>
          <a:noFill/>
        </p:spPr>
        <p:txBody>
          <a:bodyPr wrap="square" rtlCol="0">
            <a:spAutoFit/>
          </a:bodyPr>
          <a:lstStyle/>
          <a:p>
            <a:pPr marL="457223"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Churches experience life stages</a:t>
            </a:r>
          </a:p>
          <a:p>
            <a:pPr marL="457223"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Each stage has unique characteristics/challenges</a:t>
            </a:r>
          </a:p>
          <a:p>
            <a:pPr marL="457223" indent="-457223" defTabSz="914446">
              <a:spcAft>
                <a:spcPts val="600"/>
              </a:spcAft>
              <a:buFont typeface="Arial" panose="020B0604020202020204" pitchFamily="34" charset="0"/>
              <a:buChar char="•"/>
            </a:pPr>
            <a:endParaRPr lang="en-US">
              <a:solidFill>
                <a:srgbClr val="02284D"/>
              </a:solidFill>
              <a:latin typeface="Arial" panose="020B0604020202020204" pitchFamily="34" charset="0"/>
              <a:cs typeface="Arial" panose="020B0604020202020204" pitchFamily="34" charset="0"/>
            </a:endParaRPr>
          </a:p>
          <a:p>
            <a:pPr defTabSz="914446"/>
            <a:endParaRPr lang="en-US">
              <a:solidFill>
                <a:srgbClr val="579C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25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63214F-95C3-D743-B8D9-7BEEFF84DFBB}"/>
              </a:ext>
            </a:extLst>
          </p:cNvPr>
          <p:cNvSpPr txBox="1"/>
          <p:nvPr/>
        </p:nvSpPr>
        <p:spPr>
          <a:xfrm>
            <a:off x="876300" y="584201"/>
            <a:ext cx="8686800" cy="738664"/>
          </a:xfrm>
          <a:prstGeom prst="rect">
            <a:avLst/>
          </a:prstGeom>
          <a:noFill/>
        </p:spPr>
        <p:txBody>
          <a:bodyPr wrap="square" rtlCol="0">
            <a:spAutoFit/>
          </a:bodyPr>
          <a:lstStyle/>
          <a:p>
            <a:pPr defTabSz="914446"/>
            <a:r>
              <a:rPr lang="en-US" sz="4200" b="1">
                <a:solidFill>
                  <a:srgbClr val="02284D"/>
                </a:solidFill>
                <a:latin typeface="Arial" panose="020B0604020202020204" pitchFamily="34" charset="0"/>
                <a:cs typeface="Arial" panose="020B0604020202020204" pitchFamily="34" charset="0"/>
              </a:rPr>
              <a:t>Windows of Revitalization</a:t>
            </a:r>
            <a:endParaRPr lang="en-US" b="1">
              <a:solidFill>
                <a:srgbClr val="02284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145235-C3AF-9D47-A554-3D54E3688901}"/>
              </a:ext>
            </a:extLst>
          </p:cNvPr>
          <p:cNvSpPr txBox="1"/>
          <p:nvPr/>
        </p:nvSpPr>
        <p:spPr>
          <a:xfrm>
            <a:off x="901700" y="1204675"/>
            <a:ext cx="9944100" cy="492443"/>
          </a:xfrm>
          <a:prstGeom prst="rect">
            <a:avLst/>
          </a:prstGeom>
          <a:noFill/>
        </p:spPr>
        <p:txBody>
          <a:bodyPr wrap="square" rtlCol="0">
            <a:spAutoFit/>
          </a:bodyPr>
          <a:lstStyle/>
          <a:p>
            <a:pPr defTabSz="914446"/>
            <a:r>
              <a:rPr lang="en-US" sz="2600" b="1">
                <a:solidFill>
                  <a:srgbClr val="579CD0"/>
                </a:solidFill>
                <a:latin typeface="Arial" panose="020B0604020202020204" pitchFamily="34" charset="0"/>
                <a:cs typeface="Arial" panose="020B0604020202020204" pitchFamily="34" charset="0"/>
              </a:rPr>
              <a:t>Background</a:t>
            </a:r>
            <a:endParaRPr lang="en-US" b="1">
              <a:solidFill>
                <a:srgbClr val="579CD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F17CBDE-6F3A-D245-9EB7-60391246415A}"/>
              </a:ext>
            </a:extLst>
          </p:cNvPr>
          <p:cNvSpPr txBox="1"/>
          <p:nvPr/>
        </p:nvSpPr>
        <p:spPr>
          <a:xfrm>
            <a:off x="1763405" y="1887985"/>
            <a:ext cx="9944100" cy="2154436"/>
          </a:xfrm>
          <a:prstGeom prst="rect">
            <a:avLst/>
          </a:prstGeom>
          <a:noFill/>
        </p:spPr>
        <p:txBody>
          <a:bodyPr wrap="square" rtlCol="0">
            <a:spAutoFit/>
          </a:bodyPr>
          <a:lstStyle/>
          <a:p>
            <a:pPr marL="457223"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Churches experience life stages</a:t>
            </a:r>
          </a:p>
          <a:p>
            <a:pPr marL="457223"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Each stage has unique characteristics/challenges</a:t>
            </a:r>
          </a:p>
          <a:p>
            <a:pPr marL="457223"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Leadership tasks/requirements change with each stage</a:t>
            </a:r>
          </a:p>
          <a:p>
            <a:pPr marL="457223" indent="-457223" defTabSz="914446">
              <a:spcAft>
                <a:spcPts val="600"/>
              </a:spcAft>
              <a:buFont typeface="Arial" panose="020B0604020202020204" pitchFamily="34" charset="0"/>
              <a:buChar char="•"/>
            </a:pPr>
            <a:endParaRPr lang="en-US">
              <a:solidFill>
                <a:srgbClr val="02284D"/>
              </a:solidFill>
              <a:latin typeface="Arial" panose="020B0604020202020204" pitchFamily="34" charset="0"/>
              <a:cs typeface="Arial" panose="020B0604020202020204" pitchFamily="34" charset="0"/>
            </a:endParaRPr>
          </a:p>
          <a:p>
            <a:pPr defTabSz="914446"/>
            <a:endParaRPr lang="en-US">
              <a:solidFill>
                <a:srgbClr val="579C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527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63214F-95C3-D743-B8D9-7BEEFF84DFBB}"/>
              </a:ext>
            </a:extLst>
          </p:cNvPr>
          <p:cNvSpPr txBox="1"/>
          <p:nvPr/>
        </p:nvSpPr>
        <p:spPr>
          <a:xfrm>
            <a:off x="876300" y="584201"/>
            <a:ext cx="8686800" cy="738664"/>
          </a:xfrm>
          <a:prstGeom prst="rect">
            <a:avLst/>
          </a:prstGeom>
          <a:noFill/>
        </p:spPr>
        <p:txBody>
          <a:bodyPr wrap="square" rtlCol="0">
            <a:spAutoFit/>
          </a:bodyPr>
          <a:lstStyle/>
          <a:p>
            <a:pPr defTabSz="914446"/>
            <a:r>
              <a:rPr lang="en-US" sz="4200" b="1">
                <a:solidFill>
                  <a:srgbClr val="02284D"/>
                </a:solidFill>
                <a:latin typeface="Arial" panose="020B0604020202020204" pitchFamily="34" charset="0"/>
                <a:cs typeface="Arial" panose="020B0604020202020204" pitchFamily="34" charset="0"/>
              </a:rPr>
              <a:t>Windows of Revitalization</a:t>
            </a:r>
            <a:endParaRPr lang="en-US" b="1">
              <a:solidFill>
                <a:srgbClr val="02284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145235-C3AF-9D47-A554-3D54E3688901}"/>
              </a:ext>
            </a:extLst>
          </p:cNvPr>
          <p:cNvSpPr txBox="1"/>
          <p:nvPr/>
        </p:nvSpPr>
        <p:spPr>
          <a:xfrm>
            <a:off x="901700" y="1204675"/>
            <a:ext cx="9944100" cy="492443"/>
          </a:xfrm>
          <a:prstGeom prst="rect">
            <a:avLst/>
          </a:prstGeom>
          <a:noFill/>
        </p:spPr>
        <p:txBody>
          <a:bodyPr wrap="square" rtlCol="0">
            <a:spAutoFit/>
          </a:bodyPr>
          <a:lstStyle/>
          <a:p>
            <a:pPr defTabSz="914446"/>
            <a:r>
              <a:rPr lang="en-US" sz="2600" b="1">
                <a:solidFill>
                  <a:srgbClr val="579CD0"/>
                </a:solidFill>
                <a:latin typeface="Arial" panose="020B0604020202020204" pitchFamily="34" charset="0"/>
                <a:cs typeface="Arial" panose="020B0604020202020204" pitchFamily="34" charset="0"/>
              </a:rPr>
              <a:t>Background</a:t>
            </a:r>
            <a:endParaRPr lang="en-US" b="1">
              <a:solidFill>
                <a:srgbClr val="579CD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F17CBDE-6F3A-D245-9EB7-60391246415A}"/>
              </a:ext>
            </a:extLst>
          </p:cNvPr>
          <p:cNvSpPr txBox="1"/>
          <p:nvPr/>
        </p:nvSpPr>
        <p:spPr>
          <a:xfrm>
            <a:off x="1763405" y="1887985"/>
            <a:ext cx="9944100" cy="3431709"/>
          </a:xfrm>
          <a:prstGeom prst="rect">
            <a:avLst/>
          </a:prstGeom>
          <a:noFill/>
        </p:spPr>
        <p:txBody>
          <a:bodyPr wrap="square" rtlCol="0">
            <a:spAutoFit/>
          </a:bodyPr>
          <a:lstStyle/>
          <a:p>
            <a:pPr marL="457223"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Churches experience life stages</a:t>
            </a:r>
          </a:p>
          <a:p>
            <a:pPr marL="457223"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Each stage has unique characteristics/challenges</a:t>
            </a:r>
          </a:p>
          <a:p>
            <a:pPr marL="457223"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Leadership tasks/requirements change with each stage</a:t>
            </a:r>
          </a:p>
          <a:p>
            <a:pPr marL="457223"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Every church and its leaders must be aware of their present stage and lead according to the challenges/needs they are experiencing</a:t>
            </a:r>
          </a:p>
          <a:p>
            <a:pPr marL="457223" indent="-457223" defTabSz="914446">
              <a:spcAft>
                <a:spcPts val="600"/>
              </a:spcAft>
              <a:buFont typeface="Arial" panose="020B0604020202020204" pitchFamily="34" charset="0"/>
              <a:buChar char="•"/>
            </a:pPr>
            <a:endParaRPr lang="en-US">
              <a:solidFill>
                <a:srgbClr val="02284D"/>
              </a:solidFill>
              <a:latin typeface="Arial" panose="020B0604020202020204" pitchFamily="34" charset="0"/>
              <a:cs typeface="Arial" panose="020B0604020202020204" pitchFamily="34" charset="0"/>
            </a:endParaRPr>
          </a:p>
          <a:p>
            <a:pPr defTabSz="914446"/>
            <a:endParaRPr lang="en-US">
              <a:solidFill>
                <a:srgbClr val="579C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66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63214F-95C3-D743-B8D9-7BEEFF84DFBB}"/>
              </a:ext>
            </a:extLst>
          </p:cNvPr>
          <p:cNvSpPr txBox="1"/>
          <p:nvPr/>
        </p:nvSpPr>
        <p:spPr>
          <a:xfrm>
            <a:off x="876300" y="584201"/>
            <a:ext cx="8686800" cy="738664"/>
          </a:xfrm>
          <a:prstGeom prst="rect">
            <a:avLst/>
          </a:prstGeom>
          <a:noFill/>
        </p:spPr>
        <p:txBody>
          <a:bodyPr wrap="square" rtlCol="0">
            <a:spAutoFit/>
          </a:bodyPr>
          <a:lstStyle/>
          <a:p>
            <a:pPr defTabSz="914446"/>
            <a:r>
              <a:rPr lang="en-US" sz="4200" b="1">
                <a:solidFill>
                  <a:srgbClr val="02284D"/>
                </a:solidFill>
                <a:latin typeface="Arial" panose="020B0604020202020204" pitchFamily="34" charset="0"/>
                <a:cs typeface="Arial" panose="020B0604020202020204" pitchFamily="34" charset="0"/>
              </a:rPr>
              <a:t>Windows of Revitalization</a:t>
            </a:r>
            <a:endParaRPr lang="en-US" b="1">
              <a:solidFill>
                <a:srgbClr val="02284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145235-C3AF-9D47-A554-3D54E3688901}"/>
              </a:ext>
            </a:extLst>
          </p:cNvPr>
          <p:cNvSpPr txBox="1"/>
          <p:nvPr/>
        </p:nvSpPr>
        <p:spPr>
          <a:xfrm>
            <a:off x="901700" y="1204675"/>
            <a:ext cx="9944100" cy="492443"/>
          </a:xfrm>
          <a:prstGeom prst="rect">
            <a:avLst/>
          </a:prstGeom>
          <a:noFill/>
        </p:spPr>
        <p:txBody>
          <a:bodyPr wrap="square" rtlCol="0">
            <a:spAutoFit/>
          </a:bodyPr>
          <a:lstStyle/>
          <a:p>
            <a:pPr defTabSz="914446"/>
            <a:r>
              <a:rPr lang="en-US" sz="2600" b="1">
                <a:solidFill>
                  <a:srgbClr val="579CD0"/>
                </a:solidFill>
                <a:latin typeface="Arial" panose="020B0604020202020204" pitchFamily="34" charset="0"/>
                <a:cs typeface="Arial" panose="020B0604020202020204" pitchFamily="34" charset="0"/>
              </a:rPr>
              <a:t>Background</a:t>
            </a:r>
            <a:endParaRPr lang="en-US" b="1">
              <a:solidFill>
                <a:srgbClr val="579CD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F17CBDE-6F3A-D245-9EB7-60391246415A}"/>
              </a:ext>
            </a:extLst>
          </p:cNvPr>
          <p:cNvSpPr txBox="1"/>
          <p:nvPr/>
        </p:nvSpPr>
        <p:spPr>
          <a:xfrm>
            <a:off x="1763405" y="1887985"/>
            <a:ext cx="9944100" cy="3908762"/>
          </a:xfrm>
          <a:prstGeom prst="rect">
            <a:avLst/>
          </a:prstGeom>
          <a:noFill/>
        </p:spPr>
        <p:txBody>
          <a:bodyPr wrap="square" rtlCol="0">
            <a:spAutoFit/>
          </a:bodyPr>
          <a:lstStyle/>
          <a:p>
            <a:pPr marL="457223"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Churches experience life stages</a:t>
            </a:r>
          </a:p>
          <a:p>
            <a:pPr marL="457223"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Each stage has unique characteristics/challenges</a:t>
            </a:r>
          </a:p>
          <a:p>
            <a:pPr marL="457223"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Leadership tasks/requirements change with each stage</a:t>
            </a:r>
          </a:p>
          <a:p>
            <a:pPr marL="457223"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Every church and its leaders must be aware of their present stage and lead according to the challenges/needs they are experiencing</a:t>
            </a:r>
          </a:p>
          <a:p>
            <a:pPr marL="457223" indent="-457223" defTabSz="914446">
              <a:spcAft>
                <a:spcPts val="600"/>
              </a:spcAft>
              <a:buFont typeface="Arial" panose="020B0604020202020204" pitchFamily="34" charset="0"/>
              <a:buChar char="•"/>
            </a:pPr>
            <a:r>
              <a:rPr lang="en-US" sz="2600">
                <a:solidFill>
                  <a:srgbClr val="02284D"/>
                </a:solidFill>
                <a:latin typeface="Arial" panose="020B0604020202020204" pitchFamily="34" charset="0"/>
                <a:cs typeface="Arial" panose="020B0604020202020204" pitchFamily="34" charset="0"/>
              </a:rPr>
              <a:t>Many Churches fail to address core issues needing renewal </a:t>
            </a:r>
          </a:p>
          <a:p>
            <a:pPr marL="457223" indent="-457223" defTabSz="914446">
              <a:spcAft>
                <a:spcPts val="600"/>
              </a:spcAft>
              <a:buFont typeface="Arial" panose="020B0604020202020204" pitchFamily="34" charset="0"/>
              <a:buChar char="•"/>
            </a:pPr>
            <a:endParaRPr lang="en-US">
              <a:solidFill>
                <a:srgbClr val="02284D"/>
              </a:solidFill>
              <a:latin typeface="Arial" panose="020B0604020202020204" pitchFamily="34" charset="0"/>
              <a:cs typeface="Arial" panose="020B0604020202020204" pitchFamily="34" charset="0"/>
            </a:endParaRPr>
          </a:p>
          <a:p>
            <a:pPr defTabSz="914446"/>
            <a:endParaRPr lang="en-US">
              <a:solidFill>
                <a:srgbClr val="579C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723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EABD8"/>
        </a:solidFill>
        <a:effectLst/>
      </p:bgPr>
    </p:bg>
    <p:spTree>
      <p:nvGrpSpPr>
        <p:cNvPr id="1" name=""/>
        <p:cNvGrpSpPr/>
        <p:nvPr/>
      </p:nvGrpSpPr>
      <p:grpSpPr>
        <a:xfrm>
          <a:off x="0" y="0"/>
          <a:ext cx="0" cy="0"/>
          <a:chOff x="0" y="0"/>
          <a:chExt cx="0" cy="0"/>
        </a:xfrm>
      </p:grpSpPr>
      <p:sp>
        <p:nvSpPr>
          <p:cNvPr id="2" name="TextBox 2"/>
          <p:cNvSpPr txBox="1"/>
          <p:nvPr/>
        </p:nvSpPr>
        <p:spPr>
          <a:xfrm>
            <a:off x="1886632" y="2868034"/>
            <a:ext cx="8418737" cy="597728"/>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en-US" sz="3734" b="1" i="0" u="none" strike="noStrike" kern="1200" cap="none" spc="75" normalizeH="0" baseline="0" noProof="0" dirty="0">
                <a:ln>
                  <a:noFill/>
                </a:ln>
                <a:solidFill>
                  <a:srgbClr val="FFFEE6"/>
                </a:solidFill>
                <a:effectLst/>
                <a:uLnTx/>
                <a:uFillTx/>
                <a:latin typeface="Montserrat Classic"/>
                <a:ea typeface="+mn-ea"/>
                <a:cs typeface="+mn-cs"/>
              </a:rPr>
              <a:t>Why are </a:t>
            </a:r>
            <a:r>
              <a:rPr kumimoji="0" lang="en-US" sz="3734" b="1" i="0" u="none" strike="noStrike" kern="1200" cap="none" spc="75" normalizeH="0" baseline="0" noProof="0" dirty="0">
                <a:ln>
                  <a:noFill/>
                </a:ln>
                <a:solidFill>
                  <a:srgbClr val="0E233E"/>
                </a:solidFill>
                <a:effectLst/>
                <a:uLnTx/>
                <a:uFillTx/>
                <a:latin typeface="Montserrat Classic"/>
                <a:ea typeface="+mn-ea"/>
                <a:cs typeface="+mn-cs"/>
              </a:rPr>
              <a:t>CHURCHES</a:t>
            </a:r>
            <a:r>
              <a:rPr kumimoji="0" lang="en-US" sz="3734" b="1" i="0" u="none" strike="noStrike" kern="1200" cap="none" spc="75" normalizeH="0" baseline="0" noProof="0" dirty="0">
                <a:ln>
                  <a:noFill/>
                </a:ln>
                <a:solidFill>
                  <a:srgbClr val="FFFEE6"/>
                </a:solidFill>
                <a:effectLst/>
                <a:uLnTx/>
                <a:uFillTx/>
                <a:latin typeface="Montserrat Classic"/>
                <a:ea typeface="+mn-ea"/>
                <a:cs typeface="+mn-cs"/>
              </a:rPr>
              <a:t> </a:t>
            </a:r>
            <a:r>
              <a:rPr kumimoji="0" lang="en-US" sz="3734" b="1" i="0" u="none" strike="noStrike" kern="1200" cap="none" spc="75" normalizeH="0" baseline="0" noProof="0" dirty="0">
                <a:ln>
                  <a:noFill/>
                </a:ln>
                <a:solidFill>
                  <a:schemeClr val="bg1"/>
                </a:solidFill>
                <a:effectLst/>
                <a:uLnTx/>
                <a:uFillTx/>
                <a:latin typeface="Montserrat Classic"/>
                <a:ea typeface="+mn-ea"/>
                <a:cs typeface="+mn-cs"/>
              </a:rPr>
              <a:t>declining?</a:t>
            </a:r>
            <a:r>
              <a:rPr kumimoji="0" lang="en-US" sz="3734" b="1" i="0" u="none" strike="noStrike" kern="1200" cap="none" spc="75" normalizeH="0" baseline="0" noProof="0" dirty="0">
                <a:ln>
                  <a:noFill/>
                </a:ln>
                <a:solidFill>
                  <a:srgbClr val="FFFEE6"/>
                </a:solidFill>
                <a:effectLst/>
                <a:uLnTx/>
                <a:uFillTx/>
                <a:latin typeface="Montserrat Classic"/>
                <a:ea typeface="+mn-ea"/>
                <a:cs typeface="+mn-cs"/>
              </a:rPr>
              <a:t> </a:t>
            </a:r>
          </a:p>
        </p:txBody>
      </p:sp>
      <p:sp>
        <p:nvSpPr>
          <p:cNvPr id="3" name="AutoShape 3"/>
          <p:cNvSpPr/>
          <p:nvPr/>
        </p:nvSpPr>
        <p:spPr>
          <a:xfrm>
            <a:off x="5181600" y="1203576"/>
            <a:ext cx="1828800" cy="138545"/>
          </a:xfrm>
          <a:prstGeom prst="rect">
            <a:avLst/>
          </a:prstGeom>
          <a:solidFill>
            <a:srgbClr val="FFFEE6"/>
          </a:solidFill>
        </p:spPr>
      </p:sp>
      <p:sp>
        <p:nvSpPr>
          <p:cNvPr id="4" name="AutoShape 4"/>
          <p:cNvSpPr/>
          <p:nvPr/>
        </p:nvSpPr>
        <p:spPr>
          <a:xfrm>
            <a:off x="5181600" y="5515880"/>
            <a:ext cx="1828800" cy="138545"/>
          </a:xfrm>
          <a:prstGeom prst="rect">
            <a:avLst/>
          </a:prstGeom>
          <a:solidFill>
            <a:srgbClr val="FFFEE6"/>
          </a:solidFill>
        </p:spPr>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775</Words>
  <Application>Microsoft Macintosh PowerPoint</Application>
  <PresentationFormat>Widescreen</PresentationFormat>
  <Paragraphs>180</Paragraphs>
  <Slides>46</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46</vt:i4>
      </vt:variant>
    </vt:vector>
  </HeadingPairs>
  <TitlesOfParts>
    <vt:vector size="61" baseType="lpstr">
      <vt:lpstr>Arial</vt:lpstr>
      <vt:lpstr>Calibri</vt:lpstr>
      <vt:lpstr>Calibri Light</vt:lpstr>
      <vt:lpstr>Century Gothic</vt:lpstr>
      <vt:lpstr>GothamPro</vt:lpstr>
      <vt:lpstr>Montserrat Classic</vt:lpstr>
      <vt:lpstr>Montserrat Light</vt:lpstr>
      <vt:lpstr>Open Sans</vt:lpstr>
      <vt:lpstr>Open Sans Bold</vt:lpstr>
      <vt:lpstr>Open Sans Extra Bold</vt:lpstr>
      <vt:lpstr>Oswald</vt:lpstr>
      <vt:lpstr>1_Office Theme</vt:lpstr>
      <vt:lpstr>Office Theme</vt:lpstr>
      <vt:lpstr>3_Office Theme</vt:lpstr>
      <vt:lpstr>4_Office Theme</vt:lpstr>
      <vt:lpstr>Bob Bickford, Associate Director Replant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QUESTIONS/DICUSSION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Bob Bickford, Associate Director Replant</dc:title>
  <dc:creator>Bickford, Bob</dc:creator>
  <cp:lastModifiedBy>Bickford, Bob</cp:lastModifiedBy>
  <cp:revision>2</cp:revision>
  <dcterms:created xsi:type="dcterms:W3CDTF">2023-01-30T19:43:03Z</dcterms:created>
  <dcterms:modified xsi:type="dcterms:W3CDTF">2023-02-16T16:13:00Z</dcterms:modified>
</cp:coreProperties>
</file>